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C7375-C5B1-43C7-ACB4-EFD54A1C97B7}"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FC7E0-38DF-4ECB-A44B-DAC8833A316E}" type="slidenum">
              <a:rPr lang="en-US" smtClean="0"/>
              <a:t>‹#›</a:t>
            </a:fld>
            <a:endParaRPr lang="en-US"/>
          </a:p>
        </p:txBody>
      </p:sp>
    </p:spTree>
    <p:extLst>
      <p:ext uri="{BB962C8B-B14F-4D97-AF65-F5344CB8AC3E}">
        <p14:creationId xmlns:p14="http://schemas.microsoft.com/office/powerpoint/2010/main" val="134835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https://www.youtube.com/watch?v=sN183rJltNM</a:t>
            </a:r>
          </a:p>
        </p:txBody>
      </p:sp>
      <p:sp>
        <p:nvSpPr>
          <p:cNvPr id="4" name="Slide Number Placeholder 3"/>
          <p:cNvSpPr>
            <a:spLocks noGrp="1"/>
          </p:cNvSpPr>
          <p:nvPr>
            <p:ph type="sldNum" sz="quarter" idx="5"/>
          </p:nvPr>
        </p:nvSpPr>
        <p:spPr/>
        <p:txBody>
          <a:bodyPr/>
          <a:lstStyle/>
          <a:p>
            <a:fld id="{7C0FC7E0-38DF-4ECB-A44B-DAC8833A316E}" type="slidenum">
              <a:rPr lang="en-US" smtClean="0"/>
              <a:t>5</a:t>
            </a:fld>
            <a:endParaRPr lang="en-US"/>
          </a:p>
        </p:txBody>
      </p:sp>
    </p:spTree>
    <p:extLst>
      <p:ext uri="{BB962C8B-B14F-4D97-AF65-F5344CB8AC3E}">
        <p14:creationId xmlns:p14="http://schemas.microsoft.com/office/powerpoint/2010/main" val="79984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C4DDF-E4FC-BBE0-E0AD-7073B3725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FBCEA-160E-1FB8-2824-D552A83C046D}"/>
              </a:ext>
            </a:extLst>
          </p:cNvPr>
          <p:cNvSpPr txBox="1">
            <a:spLocks noGrp="1"/>
          </p:cNvSpPr>
          <p:nvPr>
            <p:ph type="body" sz="quarter" idx="1"/>
          </p:nvPr>
        </p:nvSpPr>
        <p:spPr/>
        <p:txBody>
          <a:bodyPr/>
          <a:lstStyle/>
          <a:p>
            <a:pPr lvl="0"/>
            <a:r>
              <a:rPr lang="hr-HR"/>
              <a:t>Photo credit: https://www.vecteezy.com/vector-art/1220888-the-world-belongs-to-those-who-read-quote</a:t>
            </a:r>
            <a:endParaRPr lang="en-US"/>
          </a:p>
        </p:txBody>
      </p:sp>
      <p:sp>
        <p:nvSpPr>
          <p:cNvPr id="4" name="Slide Number Placeholder 3">
            <a:extLst>
              <a:ext uri="{FF2B5EF4-FFF2-40B4-BE49-F238E27FC236}">
                <a16:creationId xmlns:a16="http://schemas.microsoft.com/office/drawing/2014/main" id="{CA7701A6-07AA-91B0-086A-70494220DF8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7E9E9C4-3465-4EEA-B867-8C9DA034AE61}"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15</a:t>
            </a:fld>
            <a:endParaRPr kumimoji="0" lang="hr-HR"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A0B3-0E25-F92F-3890-EA2553DB45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51D21FF3-C1DA-DB0F-6F1F-4D89A20D5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AB860873-D78D-384F-DA19-CEAD544DB9F5}"/>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5" name="Footer Placeholder 4">
            <a:extLst>
              <a:ext uri="{FF2B5EF4-FFF2-40B4-BE49-F238E27FC236}">
                <a16:creationId xmlns:a16="http://schemas.microsoft.com/office/drawing/2014/main" id="{069FEB79-ED32-A4C5-F36E-E7F483E86CB5}"/>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0C3E279-2E30-3321-6F34-7F6C157E6651}"/>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7372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2ABE-BE73-92DA-0C9C-FCE2739A1E6D}"/>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A1F1D487-CF61-F698-3CB4-277131F5DC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93173D7-8C9F-E962-A643-13A422E73AD8}"/>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5" name="Footer Placeholder 4">
            <a:extLst>
              <a:ext uri="{FF2B5EF4-FFF2-40B4-BE49-F238E27FC236}">
                <a16:creationId xmlns:a16="http://schemas.microsoft.com/office/drawing/2014/main" id="{B229B4A0-4C2B-70F8-2B00-E16BAEFA9E3F}"/>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FA2E076-F60C-0766-25E8-237D6F9A5B2F}"/>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231133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41170-3A1B-1C22-913E-3A9C5E462F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8C4D8C35-6868-033B-CAFB-04FE33AEF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EFEE21F3-9205-041B-5E0E-8BF469F827EF}"/>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5" name="Footer Placeholder 4">
            <a:extLst>
              <a:ext uri="{FF2B5EF4-FFF2-40B4-BE49-F238E27FC236}">
                <a16:creationId xmlns:a16="http://schemas.microsoft.com/office/drawing/2014/main" id="{E1D24248-0FAB-77D5-9324-79A29129297D}"/>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A6A8C36C-FD32-1539-ED21-425827C61DD2}"/>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35752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FC3E-B4A3-FD09-F01E-4C1DBFD98C1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hr-HR"/>
          </a:p>
        </p:txBody>
      </p:sp>
      <p:sp>
        <p:nvSpPr>
          <p:cNvPr id="3" name="Subtitle 2">
            <a:extLst>
              <a:ext uri="{FF2B5EF4-FFF2-40B4-BE49-F238E27FC236}">
                <a16:creationId xmlns:a16="http://schemas.microsoft.com/office/drawing/2014/main" id="{3794579E-2D43-25B5-A34E-417D31467A8B}"/>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hr-HR"/>
          </a:p>
        </p:txBody>
      </p:sp>
      <p:sp>
        <p:nvSpPr>
          <p:cNvPr id="4" name="Date Placeholder 3">
            <a:extLst>
              <a:ext uri="{FF2B5EF4-FFF2-40B4-BE49-F238E27FC236}">
                <a16:creationId xmlns:a16="http://schemas.microsoft.com/office/drawing/2014/main" id="{6558DD85-2ABB-EC78-1CDF-8EBFE264417E}"/>
              </a:ext>
            </a:extLst>
          </p:cNvPr>
          <p:cNvSpPr txBox="1">
            <a:spLocks noGrp="1"/>
          </p:cNvSpPr>
          <p:nvPr>
            <p:ph type="dt" sz="half" idx="7"/>
          </p:nvPr>
        </p:nvSpPr>
        <p:spPr/>
        <p:txBody>
          <a:bodyPr/>
          <a:lstStyle>
            <a:lvl1pPr>
              <a:defRPr/>
            </a:lvl1pPr>
          </a:lstStyle>
          <a:p>
            <a:pPr lvl="0"/>
            <a:fld id="{68D150EB-F7C4-4315-BE5B-FCF095B74052}" type="datetime1">
              <a:rPr lang="hr-HR"/>
              <a:pPr lvl="0"/>
              <a:t>15.1.2023.</a:t>
            </a:fld>
            <a:endParaRPr lang="hr-HR"/>
          </a:p>
        </p:txBody>
      </p:sp>
      <p:sp>
        <p:nvSpPr>
          <p:cNvPr id="5" name="Footer Placeholder 4">
            <a:extLst>
              <a:ext uri="{FF2B5EF4-FFF2-40B4-BE49-F238E27FC236}">
                <a16:creationId xmlns:a16="http://schemas.microsoft.com/office/drawing/2014/main" id="{18E323A2-5F5E-CFC7-B83D-BBFFF5FCAFEE}"/>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40029AEA-79E7-12DC-1EC6-3C0198A4CB91}"/>
              </a:ext>
            </a:extLst>
          </p:cNvPr>
          <p:cNvSpPr txBox="1">
            <a:spLocks noGrp="1"/>
          </p:cNvSpPr>
          <p:nvPr>
            <p:ph type="sldNum" sz="quarter" idx="8"/>
          </p:nvPr>
        </p:nvSpPr>
        <p:spPr/>
        <p:txBody>
          <a:bodyPr/>
          <a:lstStyle>
            <a:lvl1pPr>
              <a:defRPr/>
            </a:lvl1pPr>
          </a:lstStyle>
          <a:p>
            <a:pPr lvl="0"/>
            <a:fld id="{107C5421-F83A-456B-B71F-63BFDEB565F5}" type="slidenum">
              <a:t>‹#›</a:t>
            </a:fld>
            <a:endParaRPr lang="hr-HR"/>
          </a:p>
        </p:txBody>
      </p:sp>
    </p:spTree>
    <p:extLst>
      <p:ext uri="{BB962C8B-B14F-4D97-AF65-F5344CB8AC3E}">
        <p14:creationId xmlns:p14="http://schemas.microsoft.com/office/powerpoint/2010/main" val="10767915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B460-6B6B-5D9A-F9CE-E8F5A061030D}"/>
              </a:ext>
            </a:extLst>
          </p:cNvPr>
          <p:cNvSpPr txBox="1">
            <a:spLocks noGrp="1"/>
          </p:cNvSpPr>
          <p:nvPr>
            <p:ph type="title"/>
          </p:nvPr>
        </p:nvSpPr>
        <p:spPr/>
        <p:txBody>
          <a:bodyPr/>
          <a:lstStyle>
            <a:lvl1pPr>
              <a:defRPr/>
            </a:lvl1pPr>
          </a:lstStyle>
          <a:p>
            <a:pPr lvl="0"/>
            <a:r>
              <a:rPr lang="en-US"/>
              <a:t>Click to edit Master title style</a:t>
            </a:r>
            <a:endParaRPr lang="hr-HR"/>
          </a:p>
        </p:txBody>
      </p:sp>
      <p:sp>
        <p:nvSpPr>
          <p:cNvPr id="3" name="Content Placeholder 2">
            <a:extLst>
              <a:ext uri="{FF2B5EF4-FFF2-40B4-BE49-F238E27FC236}">
                <a16:creationId xmlns:a16="http://schemas.microsoft.com/office/drawing/2014/main" id="{880EBE54-A7BF-2D3A-C6FD-9B35DCE1FCB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7834987-9312-58E3-33CC-EE1DD01D2BEE}"/>
              </a:ext>
            </a:extLst>
          </p:cNvPr>
          <p:cNvSpPr txBox="1">
            <a:spLocks noGrp="1"/>
          </p:cNvSpPr>
          <p:nvPr>
            <p:ph type="dt" sz="half" idx="7"/>
          </p:nvPr>
        </p:nvSpPr>
        <p:spPr/>
        <p:txBody>
          <a:bodyPr/>
          <a:lstStyle>
            <a:lvl1pPr>
              <a:defRPr/>
            </a:lvl1pPr>
          </a:lstStyle>
          <a:p>
            <a:pPr lvl="0"/>
            <a:fld id="{04727D3B-700C-414A-B90E-CFEB81FBC69F}" type="datetime1">
              <a:rPr lang="hr-HR"/>
              <a:pPr lvl="0"/>
              <a:t>15.1.2023.</a:t>
            </a:fld>
            <a:endParaRPr lang="hr-HR"/>
          </a:p>
        </p:txBody>
      </p:sp>
      <p:sp>
        <p:nvSpPr>
          <p:cNvPr id="5" name="Footer Placeholder 4">
            <a:extLst>
              <a:ext uri="{FF2B5EF4-FFF2-40B4-BE49-F238E27FC236}">
                <a16:creationId xmlns:a16="http://schemas.microsoft.com/office/drawing/2014/main" id="{0774EBED-4365-38C4-BB61-D4F5ADFB8D5F}"/>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C76A5728-B99B-4DBB-FC36-78897BD8C129}"/>
              </a:ext>
            </a:extLst>
          </p:cNvPr>
          <p:cNvSpPr txBox="1">
            <a:spLocks noGrp="1"/>
          </p:cNvSpPr>
          <p:nvPr>
            <p:ph type="sldNum" sz="quarter" idx="8"/>
          </p:nvPr>
        </p:nvSpPr>
        <p:spPr/>
        <p:txBody>
          <a:bodyPr/>
          <a:lstStyle>
            <a:lvl1pPr>
              <a:defRPr/>
            </a:lvl1pPr>
          </a:lstStyle>
          <a:p>
            <a:pPr lvl="0"/>
            <a:fld id="{8428A982-2F8C-44A4-84E5-674B4780C5FE}" type="slidenum">
              <a:t>‹#›</a:t>
            </a:fld>
            <a:endParaRPr lang="hr-HR"/>
          </a:p>
        </p:txBody>
      </p:sp>
    </p:spTree>
    <p:extLst>
      <p:ext uri="{BB962C8B-B14F-4D97-AF65-F5344CB8AC3E}">
        <p14:creationId xmlns:p14="http://schemas.microsoft.com/office/powerpoint/2010/main" val="23093293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B0FA-DA95-FBAB-45FC-028C45CFC15A}"/>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hr-HR"/>
          </a:p>
        </p:txBody>
      </p:sp>
      <p:sp>
        <p:nvSpPr>
          <p:cNvPr id="3" name="Text Placeholder 2">
            <a:extLst>
              <a:ext uri="{FF2B5EF4-FFF2-40B4-BE49-F238E27FC236}">
                <a16:creationId xmlns:a16="http://schemas.microsoft.com/office/drawing/2014/main" id="{E7C6A1AE-42E6-3507-41A8-1BC8C817CBF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EB7ECAA-E0F1-1B0C-7A89-0AD789B80AAD}"/>
              </a:ext>
            </a:extLst>
          </p:cNvPr>
          <p:cNvSpPr txBox="1">
            <a:spLocks noGrp="1"/>
          </p:cNvSpPr>
          <p:nvPr>
            <p:ph type="dt" sz="half" idx="7"/>
          </p:nvPr>
        </p:nvSpPr>
        <p:spPr/>
        <p:txBody>
          <a:bodyPr/>
          <a:lstStyle>
            <a:lvl1pPr>
              <a:defRPr/>
            </a:lvl1pPr>
          </a:lstStyle>
          <a:p>
            <a:pPr lvl="0"/>
            <a:fld id="{C42086C9-D245-4B84-AF4D-FD16B8BC98E9}" type="datetime1">
              <a:rPr lang="hr-HR"/>
              <a:pPr lvl="0"/>
              <a:t>15.1.2023.</a:t>
            </a:fld>
            <a:endParaRPr lang="hr-HR"/>
          </a:p>
        </p:txBody>
      </p:sp>
      <p:sp>
        <p:nvSpPr>
          <p:cNvPr id="5" name="Footer Placeholder 4">
            <a:extLst>
              <a:ext uri="{FF2B5EF4-FFF2-40B4-BE49-F238E27FC236}">
                <a16:creationId xmlns:a16="http://schemas.microsoft.com/office/drawing/2014/main" id="{3088FF01-6630-62D2-0B3E-C240AB331877}"/>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02337337-5E95-3745-F88A-451BABF68CC8}"/>
              </a:ext>
            </a:extLst>
          </p:cNvPr>
          <p:cNvSpPr txBox="1">
            <a:spLocks noGrp="1"/>
          </p:cNvSpPr>
          <p:nvPr>
            <p:ph type="sldNum" sz="quarter" idx="8"/>
          </p:nvPr>
        </p:nvSpPr>
        <p:spPr/>
        <p:txBody>
          <a:bodyPr/>
          <a:lstStyle>
            <a:lvl1pPr>
              <a:defRPr/>
            </a:lvl1pPr>
          </a:lstStyle>
          <a:p>
            <a:pPr lvl="0"/>
            <a:fld id="{95FF71EC-8682-431D-9DC6-0AD245DE6B0F}" type="slidenum">
              <a:t>‹#›</a:t>
            </a:fld>
            <a:endParaRPr lang="hr-HR"/>
          </a:p>
        </p:txBody>
      </p:sp>
    </p:spTree>
    <p:extLst>
      <p:ext uri="{BB962C8B-B14F-4D97-AF65-F5344CB8AC3E}">
        <p14:creationId xmlns:p14="http://schemas.microsoft.com/office/powerpoint/2010/main" val="142436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F735-84B7-79FC-1147-512730E95F55}"/>
              </a:ext>
            </a:extLst>
          </p:cNvPr>
          <p:cNvSpPr txBox="1">
            <a:spLocks noGrp="1"/>
          </p:cNvSpPr>
          <p:nvPr>
            <p:ph type="title"/>
          </p:nvPr>
        </p:nvSpPr>
        <p:spPr/>
        <p:txBody>
          <a:bodyPr/>
          <a:lstStyle>
            <a:lvl1pPr>
              <a:defRPr/>
            </a:lvl1pPr>
          </a:lstStyle>
          <a:p>
            <a:pPr lvl="0"/>
            <a:r>
              <a:rPr lang="en-US"/>
              <a:t>Click to edit Master title style</a:t>
            </a:r>
            <a:endParaRPr lang="hr-HR"/>
          </a:p>
        </p:txBody>
      </p:sp>
      <p:sp>
        <p:nvSpPr>
          <p:cNvPr id="3" name="Content Placeholder 2">
            <a:extLst>
              <a:ext uri="{FF2B5EF4-FFF2-40B4-BE49-F238E27FC236}">
                <a16:creationId xmlns:a16="http://schemas.microsoft.com/office/drawing/2014/main" id="{22943B5C-FF48-70C9-16B3-F74D115CFAC0}"/>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B5FA6D12-116E-C9EF-4FF9-F71558CCA18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F34327F9-30A5-4626-5CFD-5A9AB0F50FA0}"/>
              </a:ext>
            </a:extLst>
          </p:cNvPr>
          <p:cNvSpPr txBox="1">
            <a:spLocks noGrp="1"/>
          </p:cNvSpPr>
          <p:nvPr>
            <p:ph type="dt" sz="half" idx="7"/>
          </p:nvPr>
        </p:nvSpPr>
        <p:spPr/>
        <p:txBody>
          <a:bodyPr/>
          <a:lstStyle>
            <a:lvl1pPr>
              <a:defRPr/>
            </a:lvl1pPr>
          </a:lstStyle>
          <a:p>
            <a:pPr lvl="0"/>
            <a:fld id="{514D6C8A-ACDC-4E78-A888-70A1B668935D}" type="datetime1">
              <a:rPr lang="hr-HR"/>
              <a:pPr lvl="0"/>
              <a:t>15.1.2023.</a:t>
            </a:fld>
            <a:endParaRPr lang="hr-HR"/>
          </a:p>
        </p:txBody>
      </p:sp>
      <p:sp>
        <p:nvSpPr>
          <p:cNvPr id="6" name="Footer Placeholder 5">
            <a:extLst>
              <a:ext uri="{FF2B5EF4-FFF2-40B4-BE49-F238E27FC236}">
                <a16:creationId xmlns:a16="http://schemas.microsoft.com/office/drawing/2014/main" id="{9427E3CF-7807-F213-3F1B-B678EF56265A}"/>
              </a:ext>
            </a:extLst>
          </p:cNvPr>
          <p:cNvSpPr txBox="1">
            <a:spLocks noGrp="1"/>
          </p:cNvSpPr>
          <p:nvPr>
            <p:ph type="ftr" sz="quarter" idx="9"/>
          </p:nvPr>
        </p:nvSpPr>
        <p:spPr/>
        <p:txBody>
          <a:bodyPr/>
          <a:lstStyle>
            <a:lvl1pPr>
              <a:defRPr/>
            </a:lvl1pPr>
          </a:lstStyle>
          <a:p>
            <a:pPr lvl="0"/>
            <a:endParaRPr lang="hr-HR"/>
          </a:p>
        </p:txBody>
      </p:sp>
      <p:sp>
        <p:nvSpPr>
          <p:cNvPr id="7" name="Slide Number Placeholder 6">
            <a:extLst>
              <a:ext uri="{FF2B5EF4-FFF2-40B4-BE49-F238E27FC236}">
                <a16:creationId xmlns:a16="http://schemas.microsoft.com/office/drawing/2014/main" id="{7C7D6E0B-2113-6105-5F4D-54040106CCA2}"/>
              </a:ext>
            </a:extLst>
          </p:cNvPr>
          <p:cNvSpPr txBox="1">
            <a:spLocks noGrp="1"/>
          </p:cNvSpPr>
          <p:nvPr>
            <p:ph type="sldNum" sz="quarter" idx="8"/>
          </p:nvPr>
        </p:nvSpPr>
        <p:spPr/>
        <p:txBody>
          <a:bodyPr/>
          <a:lstStyle>
            <a:lvl1pPr>
              <a:defRPr/>
            </a:lvl1pPr>
          </a:lstStyle>
          <a:p>
            <a:pPr lvl="0"/>
            <a:fld id="{7F13EBFC-3B9A-483B-B1CD-04A1AE5AB98B}" type="slidenum">
              <a:t>‹#›</a:t>
            </a:fld>
            <a:endParaRPr lang="hr-HR"/>
          </a:p>
        </p:txBody>
      </p:sp>
    </p:spTree>
    <p:extLst>
      <p:ext uri="{BB962C8B-B14F-4D97-AF65-F5344CB8AC3E}">
        <p14:creationId xmlns:p14="http://schemas.microsoft.com/office/powerpoint/2010/main" val="3136697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2648-A268-3873-5140-32602053F35B}"/>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hr-HR"/>
          </a:p>
        </p:txBody>
      </p:sp>
      <p:sp>
        <p:nvSpPr>
          <p:cNvPr id="3" name="Text Placeholder 2">
            <a:extLst>
              <a:ext uri="{FF2B5EF4-FFF2-40B4-BE49-F238E27FC236}">
                <a16:creationId xmlns:a16="http://schemas.microsoft.com/office/drawing/2014/main" id="{CD3E7CBC-4C83-E487-2440-A28B173E4E8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31D33D6C-0E1E-81C8-86E3-E4788C170517}"/>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5EF15508-F1C6-D4ED-CFD9-2046A657E34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89CB84DB-A1C2-09BF-1243-8C0DF8EE9D6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2F0046A4-9070-0A8E-AAC0-BA4936054E59}"/>
              </a:ext>
            </a:extLst>
          </p:cNvPr>
          <p:cNvSpPr txBox="1">
            <a:spLocks noGrp="1"/>
          </p:cNvSpPr>
          <p:nvPr>
            <p:ph type="dt" sz="half" idx="7"/>
          </p:nvPr>
        </p:nvSpPr>
        <p:spPr/>
        <p:txBody>
          <a:bodyPr/>
          <a:lstStyle>
            <a:lvl1pPr>
              <a:defRPr/>
            </a:lvl1pPr>
          </a:lstStyle>
          <a:p>
            <a:pPr lvl="0"/>
            <a:fld id="{A48D9C28-EBD8-4162-A0F2-9AC2A9E801C2}" type="datetime1">
              <a:rPr lang="hr-HR"/>
              <a:pPr lvl="0"/>
              <a:t>15.1.2023.</a:t>
            </a:fld>
            <a:endParaRPr lang="hr-HR"/>
          </a:p>
        </p:txBody>
      </p:sp>
      <p:sp>
        <p:nvSpPr>
          <p:cNvPr id="8" name="Footer Placeholder 7">
            <a:extLst>
              <a:ext uri="{FF2B5EF4-FFF2-40B4-BE49-F238E27FC236}">
                <a16:creationId xmlns:a16="http://schemas.microsoft.com/office/drawing/2014/main" id="{980654FF-B363-6337-392E-65F37C0B1AF2}"/>
              </a:ext>
            </a:extLst>
          </p:cNvPr>
          <p:cNvSpPr txBox="1">
            <a:spLocks noGrp="1"/>
          </p:cNvSpPr>
          <p:nvPr>
            <p:ph type="ftr" sz="quarter" idx="9"/>
          </p:nvPr>
        </p:nvSpPr>
        <p:spPr/>
        <p:txBody>
          <a:bodyPr/>
          <a:lstStyle>
            <a:lvl1pPr>
              <a:defRPr/>
            </a:lvl1pPr>
          </a:lstStyle>
          <a:p>
            <a:pPr lvl="0"/>
            <a:endParaRPr lang="hr-HR"/>
          </a:p>
        </p:txBody>
      </p:sp>
      <p:sp>
        <p:nvSpPr>
          <p:cNvPr id="9" name="Slide Number Placeholder 8">
            <a:extLst>
              <a:ext uri="{FF2B5EF4-FFF2-40B4-BE49-F238E27FC236}">
                <a16:creationId xmlns:a16="http://schemas.microsoft.com/office/drawing/2014/main" id="{3102676B-FC76-7489-6DB6-7BAB760B4ACC}"/>
              </a:ext>
            </a:extLst>
          </p:cNvPr>
          <p:cNvSpPr txBox="1">
            <a:spLocks noGrp="1"/>
          </p:cNvSpPr>
          <p:nvPr>
            <p:ph type="sldNum" sz="quarter" idx="8"/>
          </p:nvPr>
        </p:nvSpPr>
        <p:spPr/>
        <p:txBody>
          <a:bodyPr/>
          <a:lstStyle>
            <a:lvl1pPr>
              <a:defRPr/>
            </a:lvl1pPr>
          </a:lstStyle>
          <a:p>
            <a:pPr lvl="0"/>
            <a:fld id="{E8E2E4A4-45D4-42EB-9BFA-068FC0C9790E}" type="slidenum">
              <a:t>‹#›</a:t>
            </a:fld>
            <a:endParaRPr lang="hr-HR"/>
          </a:p>
        </p:txBody>
      </p:sp>
    </p:spTree>
    <p:extLst>
      <p:ext uri="{BB962C8B-B14F-4D97-AF65-F5344CB8AC3E}">
        <p14:creationId xmlns:p14="http://schemas.microsoft.com/office/powerpoint/2010/main" val="227393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52E5-1198-433A-E2FB-4DCA971FCDB9}"/>
              </a:ext>
            </a:extLst>
          </p:cNvPr>
          <p:cNvSpPr txBox="1">
            <a:spLocks noGrp="1"/>
          </p:cNvSpPr>
          <p:nvPr>
            <p:ph type="title"/>
          </p:nvPr>
        </p:nvSpPr>
        <p:spPr/>
        <p:txBody>
          <a:bodyPr/>
          <a:lstStyle>
            <a:lvl1pPr>
              <a:defRPr/>
            </a:lvl1pPr>
          </a:lstStyle>
          <a:p>
            <a:pPr lvl="0"/>
            <a:r>
              <a:rPr lang="en-US"/>
              <a:t>Click to edit Master title style</a:t>
            </a:r>
            <a:endParaRPr lang="hr-HR"/>
          </a:p>
        </p:txBody>
      </p:sp>
      <p:sp>
        <p:nvSpPr>
          <p:cNvPr id="3" name="Date Placeholder 2">
            <a:extLst>
              <a:ext uri="{FF2B5EF4-FFF2-40B4-BE49-F238E27FC236}">
                <a16:creationId xmlns:a16="http://schemas.microsoft.com/office/drawing/2014/main" id="{1921FF1B-F525-77AF-120B-51C6719EFDEA}"/>
              </a:ext>
            </a:extLst>
          </p:cNvPr>
          <p:cNvSpPr txBox="1">
            <a:spLocks noGrp="1"/>
          </p:cNvSpPr>
          <p:nvPr>
            <p:ph type="dt" sz="half" idx="7"/>
          </p:nvPr>
        </p:nvSpPr>
        <p:spPr/>
        <p:txBody>
          <a:bodyPr/>
          <a:lstStyle>
            <a:lvl1pPr>
              <a:defRPr/>
            </a:lvl1pPr>
          </a:lstStyle>
          <a:p>
            <a:pPr lvl="0"/>
            <a:fld id="{BBE19DA1-7682-4BFE-9E85-41403BF6AD3E}" type="datetime1">
              <a:rPr lang="hr-HR"/>
              <a:pPr lvl="0"/>
              <a:t>15.1.2023.</a:t>
            </a:fld>
            <a:endParaRPr lang="hr-HR"/>
          </a:p>
        </p:txBody>
      </p:sp>
      <p:sp>
        <p:nvSpPr>
          <p:cNvPr id="4" name="Footer Placeholder 3">
            <a:extLst>
              <a:ext uri="{FF2B5EF4-FFF2-40B4-BE49-F238E27FC236}">
                <a16:creationId xmlns:a16="http://schemas.microsoft.com/office/drawing/2014/main" id="{94BDA95D-A624-63B0-5C56-9852C19798A0}"/>
              </a:ext>
            </a:extLst>
          </p:cNvPr>
          <p:cNvSpPr txBox="1">
            <a:spLocks noGrp="1"/>
          </p:cNvSpPr>
          <p:nvPr>
            <p:ph type="ftr" sz="quarter" idx="9"/>
          </p:nvPr>
        </p:nvSpPr>
        <p:spPr/>
        <p:txBody>
          <a:bodyPr/>
          <a:lstStyle>
            <a:lvl1pPr>
              <a:defRPr/>
            </a:lvl1pPr>
          </a:lstStyle>
          <a:p>
            <a:pPr lvl="0"/>
            <a:endParaRPr lang="hr-HR"/>
          </a:p>
        </p:txBody>
      </p:sp>
      <p:sp>
        <p:nvSpPr>
          <p:cNvPr id="5" name="Slide Number Placeholder 4">
            <a:extLst>
              <a:ext uri="{FF2B5EF4-FFF2-40B4-BE49-F238E27FC236}">
                <a16:creationId xmlns:a16="http://schemas.microsoft.com/office/drawing/2014/main" id="{51A9858A-4569-7951-F7B6-35F6272C1EBC}"/>
              </a:ext>
            </a:extLst>
          </p:cNvPr>
          <p:cNvSpPr txBox="1">
            <a:spLocks noGrp="1"/>
          </p:cNvSpPr>
          <p:nvPr>
            <p:ph type="sldNum" sz="quarter" idx="8"/>
          </p:nvPr>
        </p:nvSpPr>
        <p:spPr/>
        <p:txBody>
          <a:bodyPr/>
          <a:lstStyle>
            <a:lvl1pPr>
              <a:defRPr/>
            </a:lvl1pPr>
          </a:lstStyle>
          <a:p>
            <a:pPr lvl="0"/>
            <a:fld id="{6B029CEF-0AE1-47FD-ABF7-1F593103309D}" type="slidenum">
              <a:t>‹#›</a:t>
            </a:fld>
            <a:endParaRPr lang="hr-HR"/>
          </a:p>
        </p:txBody>
      </p:sp>
    </p:spTree>
    <p:extLst>
      <p:ext uri="{BB962C8B-B14F-4D97-AF65-F5344CB8AC3E}">
        <p14:creationId xmlns:p14="http://schemas.microsoft.com/office/powerpoint/2010/main" val="3877203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D53B7-6A0B-4D26-39DC-0E4126EFC40D}"/>
              </a:ext>
            </a:extLst>
          </p:cNvPr>
          <p:cNvSpPr txBox="1">
            <a:spLocks noGrp="1"/>
          </p:cNvSpPr>
          <p:nvPr>
            <p:ph type="dt" sz="half" idx="7"/>
          </p:nvPr>
        </p:nvSpPr>
        <p:spPr/>
        <p:txBody>
          <a:bodyPr/>
          <a:lstStyle>
            <a:lvl1pPr>
              <a:defRPr/>
            </a:lvl1pPr>
          </a:lstStyle>
          <a:p>
            <a:pPr lvl="0"/>
            <a:fld id="{C57928EC-CABF-4F22-A576-348A8392C513}" type="datetime1">
              <a:rPr lang="hr-HR"/>
              <a:pPr lvl="0"/>
              <a:t>15.1.2023.</a:t>
            </a:fld>
            <a:endParaRPr lang="hr-HR"/>
          </a:p>
        </p:txBody>
      </p:sp>
      <p:sp>
        <p:nvSpPr>
          <p:cNvPr id="3" name="Footer Placeholder 2">
            <a:extLst>
              <a:ext uri="{FF2B5EF4-FFF2-40B4-BE49-F238E27FC236}">
                <a16:creationId xmlns:a16="http://schemas.microsoft.com/office/drawing/2014/main" id="{BD96A70F-F004-F39F-5DC6-88C9E05C6C3B}"/>
              </a:ext>
            </a:extLst>
          </p:cNvPr>
          <p:cNvSpPr txBox="1">
            <a:spLocks noGrp="1"/>
          </p:cNvSpPr>
          <p:nvPr>
            <p:ph type="ftr" sz="quarter" idx="9"/>
          </p:nvPr>
        </p:nvSpPr>
        <p:spPr/>
        <p:txBody>
          <a:bodyPr/>
          <a:lstStyle>
            <a:lvl1pPr>
              <a:defRPr/>
            </a:lvl1pPr>
          </a:lstStyle>
          <a:p>
            <a:pPr lvl="0"/>
            <a:endParaRPr lang="hr-HR"/>
          </a:p>
        </p:txBody>
      </p:sp>
      <p:sp>
        <p:nvSpPr>
          <p:cNvPr id="4" name="Slide Number Placeholder 3">
            <a:extLst>
              <a:ext uri="{FF2B5EF4-FFF2-40B4-BE49-F238E27FC236}">
                <a16:creationId xmlns:a16="http://schemas.microsoft.com/office/drawing/2014/main" id="{64D196D8-6229-DA51-B659-212394A115D2}"/>
              </a:ext>
            </a:extLst>
          </p:cNvPr>
          <p:cNvSpPr txBox="1">
            <a:spLocks noGrp="1"/>
          </p:cNvSpPr>
          <p:nvPr>
            <p:ph type="sldNum" sz="quarter" idx="8"/>
          </p:nvPr>
        </p:nvSpPr>
        <p:spPr/>
        <p:txBody>
          <a:bodyPr/>
          <a:lstStyle>
            <a:lvl1pPr>
              <a:defRPr/>
            </a:lvl1pPr>
          </a:lstStyle>
          <a:p>
            <a:pPr lvl="0"/>
            <a:fld id="{444C008B-E142-4AB3-AF97-E3A384286307}" type="slidenum">
              <a:t>‹#›</a:t>
            </a:fld>
            <a:endParaRPr lang="hr-HR"/>
          </a:p>
        </p:txBody>
      </p:sp>
    </p:spTree>
    <p:extLst>
      <p:ext uri="{BB962C8B-B14F-4D97-AF65-F5344CB8AC3E}">
        <p14:creationId xmlns:p14="http://schemas.microsoft.com/office/powerpoint/2010/main" val="1915845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6256-7412-7CE1-56B9-4CB766245CF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hr-HR"/>
          </a:p>
        </p:txBody>
      </p:sp>
      <p:sp>
        <p:nvSpPr>
          <p:cNvPr id="3" name="Content Placeholder 2">
            <a:extLst>
              <a:ext uri="{FF2B5EF4-FFF2-40B4-BE49-F238E27FC236}">
                <a16:creationId xmlns:a16="http://schemas.microsoft.com/office/drawing/2014/main" id="{3A1BE2DE-E7C7-922E-76E7-BC697434E49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F0D30C57-8BF9-4246-A218-593A477C74F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5C05FE1B-542D-2EC7-5F52-F6B08CE6055B}"/>
              </a:ext>
            </a:extLst>
          </p:cNvPr>
          <p:cNvSpPr txBox="1">
            <a:spLocks noGrp="1"/>
          </p:cNvSpPr>
          <p:nvPr>
            <p:ph type="dt" sz="half" idx="7"/>
          </p:nvPr>
        </p:nvSpPr>
        <p:spPr/>
        <p:txBody>
          <a:bodyPr/>
          <a:lstStyle>
            <a:lvl1pPr>
              <a:defRPr/>
            </a:lvl1pPr>
          </a:lstStyle>
          <a:p>
            <a:pPr lvl="0"/>
            <a:fld id="{202C3114-F79E-4DE0-B23F-40157F2819EC}" type="datetime1">
              <a:rPr lang="hr-HR"/>
              <a:pPr lvl="0"/>
              <a:t>15.1.2023.</a:t>
            </a:fld>
            <a:endParaRPr lang="hr-HR"/>
          </a:p>
        </p:txBody>
      </p:sp>
      <p:sp>
        <p:nvSpPr>
          <p:cNvPr id="6" name="Footer Placeholder 5">
            <a:extLst>
              <a:ext uri="{FF2B5EF4-FFF2-40B4-BE49-F238E27FC236}">
                <a16:creationId xmlns:a16="http://schemas.microsoft.com/office/drawing/2014/main" id="{E3B321B2-0A47-72E0-9C38-B959CCF90CDE}"/>
              </a:ext>
            </a:extLst>
          </p:cNvPr>
          <p:cNvSpPr txBox="1">
            <a:spLocks noGrp="1"/>
          </p:cNvSpPr>
          <p:nvPr>
            <p:ph type="ftr" sz="quarter" idx="9"/>
          </p:nvPr>
        </p:nvSpPr>
        <p:spPr/>
        <p:txBody>
          <a:bodyPr/>
          <a:lstStyle>
            <a:lvl1pPr>
              <a:defRPr/>
            </a:lvl1pPr>
          </a:lstStyle>
          <a:p>
            <a:pPr lvl="0"/>
            <a:endParaRPr lang="hr-HR"/>
          </a:p>
        </p:txBody>
      </p:sp>
      <p:sp>
        <p:nvSpPr>
          <p:cNvPr id="7" name="Slide Number Placeholder 6">
            <a:extLst>
              <a:ext uri="{FF2B5EF4-FFF2-40B4-BE49-F238E27FC236}">
                <a16:creationId xmlns:a16="http://schemas.microsoft.com/office/drawing/2014/main" id="{206C914A-C4F3-A6F6-BF07-128E93CA110A}"/>
              </a:ext>
            </a:extLst>
          </p:cNvPr>
          <p:cNvSpPr txBox="1">
            <a:spLocks noGrp="1"/>
          </p:cNvSpPr>
          <p:nvPr>
            <p:ph type="sldNum" sz="quarter" idx="8"/>
          </p:nvPr>
        </p:nvSpPr>
        <p:spPr/>
        <p:txBody>
          <a:bodyPr/>
          <a:lstStyle>
            <a:lvl1pPr>
              <a:defRPr/>
            </a:lvl1pPr>
          </a:lstStyle>
          <a:p>
            <a:pPr lvl="0"/>
            <a:fld id="{F2F01B19-5B52-43DA-BE91-510658DD88E6}" type="slidenum">
              <a:t>‹#›</a:t>
            </a:fld>
            <a:endParaRPr lang="hr-HR"/>
          </a:p>
        </p:txBody>
      </p:sp>
    </p:spTree>
    <p:extLst>
      <p:ext uri="{BB962C8B-B14F-4D97-AF65-F5344CB8AC3E}">
        <p14:creationId xmlns:p14="http://schemas.microsoft.com/office/powerpoint/2010/main" val="414055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416E-4AF4-4F1B-FD7B-49E8DB204289}"/>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33E8D780-4AC0-69BA-3410-ECA6D939CE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5115BC4C-D2BD-C5FE-DCFE-5926B6E6FF18}"/>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5" name="Footer Placeholder 4">
            <a:extLst>
              <a:ext uri="{FF2B5EF4-FFF2-40B4-BE49-F238E27FC236}">
                <a16:creationId xmlns:a16="http://schemas.microsoft.com/office/drawing/2014/main" id="{0226BE02-9ED6-E372-F482-7A513B313EEB}"/>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89BF7F95-CA2A-DD89-C8F1-F9CFD01EF213}"/>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638019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46B8-6F75-4423-B2F6-15126F2D41C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hr-HR"/>
          </a:p>
        </p:txBody>
      </p:sp>
      <p:sp>
        <p:nvSpPr>
          <p:cNvPr id="3" name="Picture Placeholder 2">
            <a:extLst>
              <a:ext uri="{FF2B5EF4-FFF2-40B4-BE49-F238E27FC236}">
                <a16:creationId xmlns:a16="http://schemas.microsoft.com/office/drawing/2014/main" id="{A6CE532E-609C-840A-A3B4-2670664EAC5B}"/>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endParaRPr lang="hr-HR"/>
          </a:p>
        </p:txBody>
      </p:sp>
      <p:sp>
        <p:nvSpPr>
          <p:cNvPr id="4" name="Text Placeholder 3">
            <a:extLst>
              <a:ext uri="{FF2B5EF4-FFF2-40B4-BE49-F238E27FC236}">
                <a16:creationId xmlns:a16="http://schemas.microsoft.com/office/drawing/2014/main" id="{CCFD3E6B-C285-1947-43ED-3EA58B9EB17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F0265AAB-20FD-5A29-0B05-EBA06A826EFA}"/>
              </a:ext>
            </a:extLst>
          </p:cNvPr>
          <p:cNvSpPr txBox="1">
            <a:spLocks noGrp="1"/>
          </p:cNvSpPr>
          <p:nvPr>
            <p:ph type="dt" sz="half" idx="7"/>
          </p:nvPr>
        </p:nvSpPr>
        <p:spPr/>
        <p:txBody>
          <a:bodyPr/>
          <a:lstStyle>
            <a:lvl1pPr>
              <a:defRPr/>
            </a:lvl1pPr>
          </a:lstStyle>
          <a:p>
            <a:pPr lvl="0"/>
            <a:fld id="{D9819B63-3E00-434C-AA87-715836957B48}" type="datetime1">
              <a:rPr lang="hr-HR"/>
              <a:pPr lvl="0"/>
              <a:t>15.1.2023.</a:t>
            </a:fld>
            <a:endParaRPr lang="hr-HR"/>
          </a:p>
        </p:txBody>
      </p:sp>
      <p:sp>
        <p:nvSpPr>
          <p:cNvPr id="6" name="Footer Placeholder 5">
            <a:extLst>
              <a:ext uri="{FF2B5EF4-FFF2-40B4-BE49-F238E27FC236}">
                <a16:creationId xmlns:a16="http://schemas.microsoft.com/office/drawing/2014/main" id="{44911161-976D-D420-D3EB-3BFD43BB2624}"/>
              </a:ext>
            </a:extLst>
          </p:cNvPr>
          <p:cNvSpPr txBox="1">
            <a:spLocks noGrp="1"/>
          </p:cNvSpPr>
          <p:nvPr>
            <p:ph type="ftr" sz="quarter" idx="9"/>
          </p:nvPr>
        </p:nvSpPr>
        <p:spPr/>
        <p:txBody>
          <a:bodyPr/>
          <a:lstStyle>
            <a:lvl1pPr>
              <a:defRPr/>
            </a:lvl1pPr>
          </a:lstStyle>
          <a:p>
            <a:pPr lvl="0"/>
            <a:endParaRPr lang="hr-HR"/>
          </a:p>
        </p:txBody>
      </p:sp>
      <p:sp>
        <p:nvSpPr>
          <p:cNvPr id="7" name="Slide Number Placeholder 6">
            <a:extLst>
              <a:ext uri="{FF2B5EF4-FFF2-40B4-BE49-F238E27FC236}">
                <a16:creationId xmlns:a16="http://schemas.microsoft.com/office/drawing/2014/main" id="{7A6E6292-F100-4A40-DD3C-0B7A0DD2DE04}"/>
              </a:ext>
            </a:extLst>
          </p:cNvPr>
          <p:cNvSpPr txBox="1">
            <a:spLocks noGrp="1"/>
          </p:cNvSpPr>
          <p:nvPr>
            <p:ph type="sldNum" sz="quarter" idx="8"/>
          </p:nvPr>
        </p:nvSpPr>
        <p:spPr/>
        <p:txBody>
          <a:bodyPr/>
          <a:lstStyle>
            <a:lvl1pPr>
              <a:defRPr/>
            </a:lvl1pPr>
          </a:lstStyle>
          <a:p>
            <a:pPr lvl="0"/>
            <a:fld id="{668C014F-70B1-4B13-BB23-E6738F006C44}" type="slidenum">
              <a:t>‹#›</a:t>
            </a:fld>
            <a:endParaRPr lang="hr-HR"/>
          </a:p>
        </p:txBody>
      </p:sp>
    </p:spTree>
    <p:extLst>
      <p:ext uri="{BB962C8B-B14F-4D97-AF65-F5344CB8AC3E}">
        <p14:creationId xmlns:p14="http://schemas.microsoft.com/office/powerpoint/2010/main" val="2037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91EB-209E-9231-E94B-BBA9A95E5010}"/>
              </a:ext>
            </a:extLst>
          </p:cNvPr>
          <p:cNvSpPr txBox="1">
            <a:spLocks noGrp="1"/>
          </p:cNvSpPr>
          <p:nvPr>
            <p:ph type="title"/>
          </p:nvPr>
        </p:nvSpPr>
        <p:spPr/>
        <p:txBody>
          <a:bodyPr/>
          <a:lstStyle>
            <a:lvl1pPr>
              <a:defRPr/>
            </a:lvl1pPr>
          </a:lstStyle>
          <a:p>
            <a:pPr lvl="0"/>
            <a:r>
              <a:rPr lang="en-US"/>
              <a:t>Click to edit Master title style</a:t>
            </a:r>
            <a:endParaRPr lang="hr-HR"/>
          </a:p>
        </p:txBody>
      </p:sp>
      <p:sp>
        <p:nvSpPr>
          <p:cNvPr id="3" name="Vertical Text Placeholder 2">
            <a:extLst>
              <a:ext uri="{FF2B5EF4-FFF2-40B4-BE49-F238E27FC236}">
                <a16:creationId xmlns:a16="http://schemas.microsoft.com/office/drawing/2014/main" id="{2BDDBDB4-4B93-18E7-D83C-8D8A47CAF78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DB0DD1D-53FA-2A70-05C3-7B0B96D1FEE6}"/>
              </a:ext>
            </a:extLst>
          </p:cNvPr>
          <p:cNvSpPr txBox="1">
            <a:spLocks noGrp="1"/>
          </p:cNvSpPr>
          <p:nvPr>
            <p:ph type="dt" sz="half" idx="7"/>
          </p:nvPr>
        </p:nvSpPr>
        <p:spPr/>
        <p:txBody>
          <a:bodyPr/>
          <a:lstStyle>
            <a:lvl1pPr>
              <a:defRPr/>
            </a:lvl1pPr>
          </a:lstStyle>
          <a:p>
            <a:pPr lvl="0"/>
            <a:fld id="{89207DFA-8039-4F8E-9242-DFAF0BDAB8F1}" type="datetime1">
              <a:rPr lang="hr-HR"/>
              <a:pPr lvl="0"/>
              <a:t>15.1.2023.</a:t>
            </a:fld>
            <a:endParaRPr lang="hr-HR"/>
          </a:p>
        </p:txBody>
      </p:sp>
      <p:sp>
        <p:nvSpPr>
          <p:cNvPr id="5" name="Footer Placeholder 4">
            <a:extLst>
              <a:ext uri="{FF2B5EF4-FFF2-40B4-BE49-F238E27FC236}">
                <a16:creationId xmlns:a16="http://schemas.microsoft.com/office/drawing/2014/main" id="{30CEECE4-4EEE-FD7A-D97F-CBE847CA7625}"/>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39C61863-23B3-3D62-89DC-02AFCA69947B}"/>
              </a:ext>
            </a:extLst>
          </p:cNvPr>
          <p:cNvSpPr txBox="1">
            <a:spLocks noGrp="1"/>
          </p:cNvSpPr>
          <p:nvPr>
            <p:ph type="sldNum" sz="quarter" idx="8"/>
          </p:nvPr>
        </p:nvSpPr>
        <p:spPr/>
        <p:txBody>
          <a:bodyPr/>
          <a:lstStyle>
            <a:lvl1pPr>
              <a:defRPr/>
            </a:lvl1pPr>
          </a:lstStyle>
          <a:p>
            <a:pPr lvl="0"/>
            <a:fld id="{8508FCA2-CDFF-4FB3-A2A9-8C955D0C0ED5}" type="slidenum">
              <a:t>‹#›</a:t>
            </a:fld>
            <a:endParaRPr lang="hr-HR"/>
          </a:p>
        </p:txBody>
      </p:sp>
    </p:spTree>
    <p:extLst>
      <p:ext uri="{BB962C8B-B14F-4D97-AF65-F5344CB8AC3E}">
        <p14:creationId xmlns:p14="http://schemas.microsoft.com/office/powerpoint/2010/main" val="5505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E5037-FA2D-B0B4-3BF7-BCDF4F68687F}"/>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hr-HR"/>
          </a:p>
        </p:txBody>
      </p:sp>
      <p:sp>
        <p:nvSpPr>
          <p:cNvPr id="3" name="Vertical Text Placeholder 2">
            <a:extLst>
              <a:ext uri="{FF2B5EF4-FFF2-40B4-BE49-F238E27FC236}">
                <a16:creationId xmlns:a16="http://schemas.microsoft.com/office/drawing/2014/main" id="{1E4E872A-448D-9702-B68A-F090A8053E6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77E3F0D6-3A35-4261-E323-B239F398679C}"/>
              </a:ext>
            </a:extLst>
          </p:cNvPr>
          <p:cNvSpPr txBox="1">
            <a:spLocks noGrp="1"/>
          </p:cNvSpPr>
          <p:nvPr>
            <p:ph type="dt" sz="half" idx="7"/>
          </p:nvPr>
        </p:nvSpPr>
        <p:spPr/>
        <p:txBody>
          <a:bodyPr/>
          <a:lstStyle>
            <a:lvl1pPr>
              <a:defRPr/>
            </a:lvl1pPr>
          </a:lstStyle>
          <a:p>
            <a:pPr lvl="0"/>
            <a:fld id="{FC7AB67A-081F-4C9C-9E0A-2C1F756D2FF6}" type="datetime1">
              <a:rPr lang="hr-HR"/>
              <a:pPr lvl="0"/>
              <a:t>15.1.2023.</a:t>
            </a:fld>
            <a:endParaRPr lang="hr-HR"/>
          </a:p>
        </p:txBody>
      </p:sp>
      <p:sp>
        <p:nvSpPr>
          <p:cNvPr id="5" name="Footer Placeholder 4">
            <a:extLst>
              <a:ext uri="{FF2B5EF4-FFF2-40B4-BE49-F238E27FC236}">
                <a16:creationId xmlns:a16="http://schemas.microsoft.com/office/drawing/2014/main" id="{3745B7A2-E83A-420D-AFA0-F6CC6EC921CA}"/>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E1643E3F-0B25-8335-45BF-D2E7AE507BB4}"/>
              </a:ext>
            </a:extLst>
          </p:cNvPr>
          <p:cNvSpPr txBox="1">
            <a:spLocks noGrp="1"/>
          </p:cNvSpPr>
          <p:nvPr>
            <p:ph type="sldNum" sz="quarter" idx="8"/>
          </p:nvPr>
        </p:nvSpPr>
        <p:spPr/>
        <p:txBody>
          <a:bodyPr/>
          <a:lstStyle>
            <a:lvl1pPr>
              <a:defRPr/>
            </a:lvl1pPr>
          </a:lstStyle>
          <a:p>
            <a:pPr lvl="0"/>
            <a:fld id="{D01F015C-52A8-4746-9385-BAF062F48581}" type="slidenum">
              <a:t>‹#›</a:t>
            </a:fld>
            <a:endParaRPr lang="hr-HR"/>
          </a:p>
        </p:txBody>
      </p:sp>
    </p:spTree>
    <p:extLst>
      <p:ext uri="{BB962C8B-B14F-4D97-AF65-F5344CB8AC3E}">
        <p14:creationId xmlns:p14="http://schemas.microsoft.com/office/powerpoint/2010/main" val="26927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5A80-C2C3-A4A8-BB04-19220827A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FC9E0085-F48E-867A-237F-5B42B6AFC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0E9DCC-2718-70D6-231D-3B3BA235014A}"/>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5" name="Footer Placeholder 4">
            <a:extLst>
              <a:ext uri="{FF2B5EF4-FFF2-40B4-BE49-F238E27FC236}">
                <a16:creationId xmlns:a16="http://schemas.microsoft.com/office/drawing/2014/main" id="{0CE4D2DB-5A09-DDDF-B7AD-EE6BB0EB764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6A41EFC-1419-7EF7-0001-D5EDCF0FBB03}"/>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289873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16DC-D27C-ED1C-909A-1C0214CDD4E2}"/>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6FC74DCF-C986-CE90-9576-075B71FDE9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B67E2F7F-486F-5A07-8514-0D3DCFC2D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EA694521-B4E8-AB67-BE51-83049CE3625B}"/>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6" name="Footer Placeholder 5">
            <a:extLst>
              <a:ext uri="{FF2B5EF4-FFF2-40B4-BE49-F238E27FC236}">
                <a16:creationId xmlns:a16="http://schemas.microsoft.com/office/drawing/2014/main" id="{6F6DC7ED-7E42-37C3-2371-1AD2FA58D87C}"/>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DD6EE495-5FB8-F885-8FB3-2ED749EBA8FB}"/>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296644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B6FE-4548-FF8D-46C1-B22A0D093CC8}"/>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512AE177-98B5-D80C-F70D-9350B06F7C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56787-3D76-6395-1572-BBDD9749E2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CEC4504A-D55A-33C4-6FBA-FCC8A8F37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A9F037-80B9-CA8D-B2B2-94D63E7FAB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68E293E8-B776-093C-F351-D8D8C2BA1A73}"/>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8" name="Footer Placeholder 7">
            <a:extLst>
              <a:ext uri="{FF2B5EF4-FFF2-40B4-BE49-F238E27FC236}">
                <a16:creationId xmlns:a16="http://schemas.microsoft.com/office/drawing/2014/main" id="{CD5A1CD1-2946-DBF7-403B-2AA5B5B1B9C4}"/>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1D2FEEFA-E1E5-60D7-EC25-B43C2189069D}"/>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385108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FBA75-CDC1-1C25-8951-DCB7099B255B}"/>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C159A168-1409-FAEB-510B-ADCE384FD9C8}"/>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4" name="Footer Placeholder 3">
            <a:extLst>
              <a:ext uri="{FF2B5EF4-FFF2-40B4-BE49-F238E27FC236}">
                <a16:creationId xmlns:a16="http://schemas.microsoft.com/office/drawing/2014/main" id="{5644CF0B-2272-2DFF-B826-19783191297D}"/>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C113FB8B-4297-DC73-D9CB-D535D18F78F5}"/>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395975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A5FBF-6048-88D1-C455-69EEFC1A3F76}"/>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3" name="Footer Placeholder 2">
            <a:extLst>
              <a:ext uri="{FF2B5EF4-FFF2-40B4-BE49-F238E27FC236}">
                <a16:creationId xmlns:a16="http://schemas.microsoft.com/office/drawing/2014/main" id="{D3A54A24-9367-25FA-9368-AAE1E2CEC687}"/>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3FDC9A51-6E93-A131-35F3-81B8663AF0AC}"/>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66386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35B5-DB7E-FA7D-80C4-04EF105AC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A8290AA8-BFFF-3EDF-3F45-43A2F08FD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763AF7BA-39F4-A11C-75E5-24D9E5EC0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87587-EC10-B120-C460-B41EA6E20586}"/>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6" name="Footer Placeholder 5">
            <a:extLst>
              <a:ext uri="{FF2B5EF4-FFF2-40B4-BE49-F238E27FC236}">
                <a16:creationId xmlns:a16="http://schemas.microsoft.com/office/drawing/2014/main" id="{6F002946-66C1-B69C-0106-E64AEEBEDCFB}"/>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32C8F865-5F87-6EB4-1C92-FB1AB010F283}"/>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172704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B51F-7953-1788-0A35-F4697FF5F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F8EAF11F-2CF8-9302-FB23-FB9A20347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93E83BBC-4EE1-96E8-B0FE-F51431C4B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1C6FC-FC25-A872-9ACE-750B77A75C2C}"/>
              </a:ext>
            </a:extLst>
          </p:cNvPr>
          <p:cNvSpPr>
            <a:spLocks noGrp="1"/>
          </p:cNvSpPr>
          <p:nvPr>
            <p:ph type="dt" sz="half" idx="10"/>
          </p:nvPr>
        </p:nvSpPr>
        <p:spPr/>
        <p:txBody>
          <a:bodyPr/>
          <a:lstStyle/>
          <a:p>
            <a:fld id="{B74492A1-005D-4FC2-8E2D-DAAC25363EC0}" type="datetimeFigureOut">
              <a:rPr lang="hr-HR" smtClean="0"/>
              <a:t>15.1.2023.</a:t>
            </a:fld>
            <a:endParaRPr lang="hr-HR"/>
          </a:p>
        </p:txBody>
      </p:sp>
      <p:sp>
        <p:nvSpPr>
          <p:cNvPr id="6" name="Footer Placeholder 5">
            <a:extLst>
              <a:ext uri="{FF2B5EF4-FFF2-40B4-BE49-F238E27FC236}">
                <a16:creationId xmlns:a16="http://schemas.microsoft.com/office/drawing/2014/main" id="{8875F18C-C5F0-FF90-5608-A220B955705E}"/>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ED8BA785-5016-3465-6AFC-672F2078CB48}"/>
              </a:ext>
            </a:extLst>
          </p:cNvPr>
          <p:cNvSpPr>
            <a:spLocks noGrp="1"/>
          </p:cNvSpPr>
          <p:nvPr>
            <p:ph type="sldNum" sz="quarter" idx="12"/>
          </p:nvPr>
        </p:nvSpPr>
        <p:spPr/>
        <p:txBody>
          <a:bodyPr/>
          <a:lstStyle/>
          <a:p>
            <a:fld id="{EE1FEC52-94D3-4C1A-85FC-FFCF74292156}" type="slidenum">
              <a:rPr lang="hr-HR" smtClean="0"/>
              <a:t>‹#›</a:t>
            </a:fld>
            <a:endParaRPr lang="hr-HR"/>
          </a:p>
        </p:txBody>
      </p:sp>
    </p:spTree>
    <p:extLst>
      <p:ext uri="{BB962C8B-B14F-4D97-AF65-F5344CB8AC3E}">
        <p14:creationId xmlns:p14="http://schemas.microsoft.com/office/powerpoint/2010/main" val="38248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E507D-00AB-F437-A971-8479680D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28B79E2F-C1E2-7C10-7B84-B67363A75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F6337AAC-DC35-B2ED-F5F9-8C3545640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492A1-005D-4FC2-8E2D-DAAC25363EC0}" type="datetimeFigureOut">
              <a:rPr lang="hr-HR" smtClean="0"/>
              <a:t>15.1.2023.</a:t>
            </a:fld>
            <a:endParaRPr lang="hr-HR"/>
          </a:p>
        </p:txBody>
      </p:sp>
      <p:sp>
        <p:nvSpPr>
          <p:cNvPr id="5" name="Footer Placeholder 4">
            <a:extLst>
              <a:ext uri="{FF2B5EF4-FFF2-40B4-BE49-F238E27FC236}">
                <a16:creationId xmlns:a16="http://schemas.microsoft.com/office/drawing/2014/main" id="{6AD9A2D2-C411-4799-6874-2CF4D6DB0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38746D6C-A820-5D0E-512B-D645AEFB5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FEC52-94D3-4C1A-85FC-FFCF74292156}" type="slidenum">
              <a:rPr lang="hr-HR" smtClean="0"/>
              <a:t>‹#›</a:t>
            </a:fld>
            <a:endParaRPr lang="hr-HR"/>
          </a:p>
        </p:txBody>
      </p:sp>
    </p:spTree>
    <p:extLst>
      <p:ext uri="{BB962C8B-B14F-4D97-AF65-F5344CB8AC3E}">
        <p14:creationId xmlns:p14="http://schemas.microsoft.com/office/powerpoint/2010/main" val="987375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0EB5A-75DD-B584-59C3-C01CC42D762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hr-HR"/>
          </a:p>
        </p:txBody>
      </p:sp>
      <p:sp>
        <p:nvSpPr>
          <p:cNvPr id="3" name="Text Placeholder 2">
            <a:extLst>
              <a:ext uri="{FF2B5EF4-FFF2-40B4-BE49-F238E27FC236}">
                <a16:creationId xmlns:a16="http://schemas.microsoft.com/office/drawing/2014/main" id="{1F5DCFCB-5556-2F7B-E670-A6AED464DF1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4D16F797-FBA9-EE9A-2355-59ACA3D0BD9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898989"/>
                </a:solidFill>
                <a:uFillTx/>
                <a:latin typeface="Calibri"/>
              </a:defRPr>
            </a:lvl1pPr>
          </a:lstStyle>
          <a:p>
            <a:pPr lvl="0"/>
            <a:fld id="{868910F7-4082-4772-8236-F3DC27FD3558}" type="datetime1">
              <a:rPr lang="hr-HR"/>
              <a:pPr lvl="0"/>
              <a:t>15.1.2023.</a:t>
            </a:fld>
            <a:endParaRPr lang="hr-HR"/>
          </a:p>
        </p:txBody>
      </p:sp>
      <p:sp>
        <p:nvSpPr>
          <p:cNvPr id="5" name="Footer Placeholder 4">
            <a:extLst>
              <a:ext uri="{FF2B5EF4-FFF2-40B4-BE49-F238E27FC236}">
                <a16:creationId xmlns:a16="http://schemas.microsoft.com/office/drawing/2014/main" id="{030D27B6-D3DA-D74C-0ABF-9B66531646E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hr-HR" sz="1200" b="0" i="0" u="none" strike="noStrike" kern="1200" cap="none" spc="0" baseline="0">
                <a:solidFill>
                  <a:srgbClr val="898989"/>
                </a:solidFill>
                <a:uFillTx/>
                <a:latin typeface="Calibri"/>
              </a:defRPr>
            </a:lvl1pPr>
          </a:lstStyle>
          <a:p>
            <a:pPr lvl="0"/>
            <a:endParaRPr lang="hr-HR"/>
          </a:p>
        </p:txBody>
      </p:sp>
      <p:sp>
        <p:nvSpPr>
          <p:cNvPr id="6" name="Slide Number Placeholder 5">
            <a:extLst>
              <a:ext uri="{FF2B5EF4-FFF2-40B4-BE49-F238E27FC236}">
                <a16:creationId xmlns:a16="http://schemas.microsoft.com/office/drawing/2014/main" id="{AE6E3B97-8C29-4E5D-0C7E-B279C60CFCF2}"/>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hr-HR" sz="1200" b="0" i="0" u="none" strike="noStrike" kern="1200" cap="none" spc="0" baseline="0">
                <a:solidFill>
                  <a:srgbClr val="898989"/>
                </a:solidFill>
                <a:uFillTx/>
                <a:latin typeface="Calibri"/>
              </a:defRPr>
            </a:lvl1pPr>
          </a:lstStyle>
          <a:p>
            <a:pPr lvl="0"/>
            <a:fld id="{05DFBC27-0D37-4E75-B5C4-1914A11E94C8}" type="slidenum">
              <a:t>‹#›</a:t>
            </a:fld>
            <a:endParaRPr lang="hr-HR"/>
          </a:p>
        </p:txBody>
      </p:sp>
    </p:spTree>
    <p:extLst>
      <p:ext uri="{BB962C8B-B14F-4D97-AF65-F5344CB8AC3E}">
        <p14:creationId xmlns:p14="http://schemas.microsoft.com/office/powerpoint/2010/main" val="1348023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1.jpeg"/><Relationship Id="rId7" Type="http://schemas.openxmlformats.org/officeDocument/2006/relationships/hyperlink" Target="https://creativecommons.org/licenses/by-nc-sa/3.0/"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cinezapping.com/il-grande-gatsby-nuovo-poster/" TargetMode="External"/><Relationship Id="rId5" Type="http://schemas.openxmlformats.org/officeDocument/2006/relationships/image" Target="../media/image23.jpg"/><Relationship Id="rId10" Type="http://schemas.openxmlformats.org/officeDocument/2006/relationships/hyperlink" Target="https://creativecommons.org/licenses/by-sa/3.0/" TargetMode="External"/><Relationship Id="rId4" Type="http://schemas.openxmlformats.org/officeDocument/2006/relationships/image" Target="../media/image22.jpeg"/><Relationship Id="rId9" Type="http://schemas.openxmlformats.org/officeDocument/2006/relationships/hyperlink" Target="https://thegrandmalogbook.blogspot.com/2016/07/the-picture-of-dorian-gray-by-oscar.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fundamentoscomudigital.wordpress.com/2020/06/05/tik-tok-y-la-cuarentena-por-covid-19-el-inicio-de-una-revoluc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adlet.com/" TargetMode="External"/><Relationship Id="rId7"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ffectivechildtherapy.org/therapies/what-is-interpersonal-psychotherapy/elementary-age-kids-talking-to-counselor-during-group-therapy-session/" TargetMode="Externa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video" Target="https://www.youtube.com/embed/sN183rJltNM?feature=oembed" TargetMode="External"/><Relationship Id="rId1" Type="http://schemas.openxmlformats.org/officeDocument/2006/relationships/video" Target="https://www.youtube.com/embed/YVbdd8oOwOY?feature=oembed" TargetMode="External"/><Relationship Id="rId6" Type="http://schemas.openxmlformats.org/officeDocument/2006/relationships/image" Target="../media/image8.jpe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8" Type="http://schemas.openxmlformats.org/officeDocument/2006/relationships/hyperlink" Target="https://overtoyou2.blogspot.com/2020/05/the-great-gatsby-book-review-b1f.html" TargetMode="External"/><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4C4C-E9A0-3725-FAF1-EE46D1B449EE}"/>
              </a:ext>
            </a:extLst>
          </p:cNvPr>
          <p:cNvSpPr>
            <a:spLocks noGrp="1"/>
          </p:cNvSpPr>
          <p:nvPr>
            <p:ph type="ctrTitle"/>
          </p:nvPr>
        </p:nvSpPr>
        <p:spPr>
          <a:xfrm>
            <a:off x="1964986" y="1122363"/>
            <a:ext cx="7480571" cy="2387600"/>
          </a:xfrm>
        </p:spPr>
        <p:txBody>
          <a:bodyPr/>
          <a:lstStyle/>
          <a:p>
            <a:endParaRPr lang="hr-HR" dirty="0"/>
          </a:p>
        </p:txBody>
      </p:sp>
      <p:sp>
        <p:nvSpPr>
          <p:cNvPr id="3" name="Subtitle 2">
            <a:extLst>
              <a:ext uri="{FF2B5EF4-FFF2-40B4-BE49-F238E27FC236}">
                <a16:creationId xmlns:a16="http://schemas.microsoft.com/office/drawing/2014/main" id="{217E52FA-A031-5269-98FE-71B3375ABD7B}"/>
              </a:ext>
            </a:extLst>
          </p:cNvPr>
          <p:cNvSpPr>
            <a:spLocks noGrp="1"/>
          </p:cNvSpPr>
          <p:nvPr>
            <p:ph type="subTitle" idx="1"/>
          </p:nvPr>
        </p:nvSpPr>
        <p:spPr>
          <a:xfrm>
            <a:off x="2772382" y="3602038"/>
            <a:ext cx="5826869" cy="1655762"/>
          </a:xfrm>
        </p:spPr>
        <p:txBody>
          <a:bodyPr/>
          <a:lstStyle/>
          <a:p>
            <a:endParaRPr lang="hr-HR" dirty="0"/>
          </a:p>
        </p:txBody>
      </p:sp>
      <p:pic>
        <p:nvPicPr>
          <p:cNvPr id="4" name="Picture 6">
            <a:extLst>
              <a:ext uri="{FF2B5EF4-FFF2-40B4-BE49-F238E27FC236}">
                <a16:creationId xmlns:a16="http://schemas.microsoft.com/office/drawing/2014/main" id="{4698CF6E-99F9-41C8-B365-3D5896C437A8}"/>
              </a:ext>
            </a:extLst>
          </p:cNvPr>
          <p:cNvPicPr>
            <a:picLocks noChangeAspect="1"/>
          </p:cNvPicPr>
          <p:nvPr/>
        </p:nvPicPr>
        <p:blipFill>
          <a:blip r:embed="rId3"/>
          <a:stretch>
            <a:fillRect/>
          </a:stretch>
        </p:blipFill>
        <p:spPr>
          <a:xfrm>
            <a:off x="3088331" y="1874841"/>
            <a:ext cx="5598221" cy="3705798"/>
          </a:xfrm>
          <a:prstGeom prst="rect">
            <a:avLst/>
          </a:prstGeom>
          <a:noFill/>
          <a:ln cap="flat">
            <a:noFill/>
          </a:ln>
        </p:spPr>
      </p:pic>
      <p:pic>
        <p:nvPicPr>
          <p:cNvPr id="5" name="Picture 5">
            <a:extLst>
              <a:ext uri="{FF2B5EF4-FFF2-40B4-BE49-F238E27FC236}">
                <a16:creationId xmlns:a16="http://schemas.microsoft.com/office/drawing/2014/main" id="{ED8BF43B-AE7D-4EFE-8F66-7542962BBF8C}"/>
              </a:ext>
            </a:extLst>
          </p:cNvPr>
          <p:cNvPicPr>
            <a:picLocks noChangeAspect="1"/>
          </p:cNvPicPr>
          <p:nvPr/>
        </p:nvPicPr>
        <p:blipFill>
          <a:blip r:embed="rId4"/>
          <a:stretch>
            <a:fillRect/>
          </a:stretch>
        </p:blipFill>
        <p:spPr>
          <a:xfrm>
            <a:off x="3333499" y="1030288"/>
            <a:ext cx="5353053" cy="752478"/>
          </a:xfrm>
          <a:prstGeom prst="rect">
            <a:avLst/>
          </a:prstGeom>
          <a:noFill/>
          <a:ln cap="flat">
            <a:noFill/>
          </a:ln>
        </p:spPr>
      </p:pic>
    </p:spTree>
    <p:extLst>
      <p:ext uri="{BB962C8B-B14F-4D97-AF65-F5344CB8AC3E}">
        <p14:creationId xmlns:p14="http://schemas.microsoft.com/office/powerpoint/2010/main" val="420998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3" y="1772815"/>
            <a:ext cx="5201122" cy="3694924"/>
          </a:xfrm>
        </p:spPr>
        <p:txBody>
          <a:bodyPr>
            <a:normAutofit fontScale="90000"/>
          </a:bodyPr>
          <a:lstStyle/>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lang="en-GB" sz="2800" b="1" dirty="0">
                <a:solidFill>
                  <a:schemeClr val="accent1">
                    <a:lumMod val="75000"/>
                  </a:schemeClr>
                </a:solidFill>
              </a:rPr>
              <a:t>Fashionable Gatsby-style party with Dorian’s dinner-style party</a:t>
            </a:r>
            <a:br>
              <a:rPr lang="en-GB" sz="2800" b="1" dirty="0">
                <a:solidFill>
                  <a:schemeClr val="accent1">
                    <a:lumMod val="75000"/>
                  </a:schemeClr>
                </a:solidFill>
              </a:rPr>
            </a:br>
            <a:r>
              <a:rPr lang="en-GB" sz="1800" b="1" dirty="0"/>
              <a:t>Let’s organize a party! </a:t>
            </a:r>
            <a:br>
              <a:rPr lang="en-GB" sz="1800" b="1" dirty="0"/>
            </a:br>
            <a:r>
              <a:rPr lang="en-GB" sz="1800" b="1" dirty="0"/>
              <a:t>Share tasks: </a:t>
            </a:r>
            <a:br>
              <a:rPr lang="en-GB" sz="1800" b="1" dirty="0"/>
            </a:br>
            <a:r>
              <a:rPr lang="en-GB" sz="1800" b="1" dirty="0"/>
              <a:t>1)students whose task is to find appropriate music for the party</a:t>
            </a:r>
            <a:br>
              <a:rPr lang="en-GB" sz="1800" b="1" dirty="0"/>
            </a:br>
            <a:r>
              <a:rPr lang="en-GB" sz="1800" b="1" dirty="0"/>
              <a:t>2)students who want to find appropriate Gatsby style clothes and dress up</a:t>
            </a:r>
            <a:br>
              <a:rPr lang="en-GB" sz="1800" b="1" dirty="0"/>
            </a:br>
            <a:r>
              <a:rPr lang="en-GB" sz="1800" b="1" dirty="0"/>
              <a:t>3) students who want to plan a menu for Dorian’s dinner style party. Include an invitation which is also with a characteristic of hedonism.</a:t>
            </a:r>
            <a:br>
              <a:rPr lang="en-GB" sz="1800" b="1" dirty="0"/>
            </a:br>
            <a:r>
              <a:rPr lang="en-GB" sz="1800" b="1" dirty="0"/>
              <a:t>Be creative and have fun! Play music, dress up and eat like real rich hedonists. </a:t>
            </a:r>
            <a:br>
              <a:rPr lang="en-GB" sz="1800" b="1" dirty="0"/>
            </a:br>
            <a:r>
              <a:rPr lang="en-GB" sz="1800" b="1" dirty="0"/>
              <a:t>Make a video of your party and share it with #englishisfun </a:t>
            </a:r>
            <a:br>
              <a:rPr lang="en-GB" sz="2800" b="1" dirty="0">
                <a:solidFill>
                  <a:schemeClr val="accent1">
                    <a:lumMod val="75000"/>
                  </a:schemeClr>
                </a:solidFill>
              </a:rPr>
            </a:br>
            <a:br>
              <a:rPr lang="en-GB" sz="2800" b="1" dirty="0">
                <a:solidFill>
                  <a:schemeClr val="accent1">
                    <a:lumMod val="75000"/>
                  </a:schemeClr>
                </a:solidFill>
              </a:rPr>
            </a:br>
            <a:endParaRPr lang="hr-HR" sz="2800" b="1" dirty="0">
              <a:solidFill>
                <a:schemeClr val="accent1">
                  <a:lumMod val="75000"/>
                </a:schemeClr>
              </a:solidFill>
            </a:endParaRPr>
          </a:p>
        </p:txBody>
      </p:sp>
      <p:pic>
        <p:nvPicPr>
          <p:cNvPr id="7" name="Content Placeholder 6" descr="Woman on side view wearing feathery dress">
            <a:extLst>
              <a:ext uri="{FF2B5EF4-FFF2-40B4-BE49-F238E27FC236}">
                <a16:creationId xmlns:a16="http://schemas.microsoft.com/office/drawing/2014/main" id="{0DAB1E33-B430-4366-8EA4-12F898CBAA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097967">
            <a:off x="7877284" y="1308650"/>
            <a:ext cx="1077861" cy="1677923"/>
          </a:xfrm>
        </p:spPr>
      </p:pic>
      <p:pic>
        <p:nvPicPr>
          <p:cNvPr id="9" name="Picture 8" descr="Woman applying red lipstick">
            <a:extLst>
              <a:ext uri="{FF2B5EF4-FFF2-40B4-BE49-F238E27FC236}">
                <a16:creationId xmlns:a16="http://schemas.microsoft.com/office/drawing/2014/main" id="{EDCE2B1E-0438-4859-9E3E-E141FE67E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7967">
            <a:off x="8749870" y="373679"/>
            <a:ext cx="2973550" cy="264451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88D81F1-D8C4-4D5E-8141-87A216CA227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40573" y="2752449"/>
            <a:ext cx="2334579" cy="2477278"/>
          </a:xfrm>
          <a:prstGeom prst="rect">
            <a:avLst/>
          </a:prstGeom>
        </p:spPr>
      </p:pic>
      <p:sp>
        <p:nvSpPr>
          <p:cNvPr id="12" name="TextBox 11">
            <a:extLst>
              <a:ext uri="{FF2B5EF4-FFF2-40B4-BE49-F238E27FC236}">
                <a16:creationId xmlns:a16="http://schemas.microsoft.com/office/drawing/2014/main" id="{97606061-BDD6-478D-A50A-9F46B5630511}"/>
              </a:ext>
            </a:extLst>
          </p:cNvPr>
          <p:cNvSpPr txBox="1"/>
          <p:nvPr/>
        </p:nvSpPr>
        <p:spPr>
          <a:xfrm>
            <a:off x="9275213" y="7549861"/>
            <a:ext cx="2808304" cy="369332"/>
          </a:xfrm>
          <a:prstGeom prst="rect">
            <a:avLst/>
          </a:prstGeom>
          <a:noFill/>
        </p:spPr>
        <p:txBody>
          <a:bodyPr wrap="square" rtlCol="0">
            <a:spAutoFit/>
          </a:bodyPr>
          <a:lstStyle/>
          <a:p>
            <a:r>
              <a:rPr lang="en-US" sz="900">
                <a:hlinkClick r:id="rId6" tooltip="https://www.cinezapping.com/il-grande-gatsby-nuovo-poster/"/>
              </a:rPr>
              <a:t>This Photo</a:t>
            </a:r>
            <a:r>
              <a:rPr lang="en-US" sz="900"/>
              <a:t> by Unknown Author is licensed under </a:t>
            </a:r>
            <a:r>
              <a:rPr lang="en-US" sz="900">
                <a:hlinkClick r:id="rId7" tooltip="https://creativecommons.org/licenses/by-nc-sa/3.0/"/>
              </a:rPr>
              <a:t>CC BY-SA-NC</a:t>
            </a:r>
            <a:endParaRPr lang="en-US" sz="900"/>
          </a:p>
        </p:txBody>
      </p:sp>
      <p:pic>
        <p:nvPicPr>
          <p:cNvPr id="20" name="Picture 19" descr="A picture containing text, person, dark&#10;&#10;Description automatically generated">
            <a:extLst>
              <a:ext uri="{FF2B5EF4-FFF2-40B4-BE49-F238E27FC236}">
                <a16:creationId xmlns:a16="http://schemas.microsoft.com/office/drawing/2014/main" id="{FF215C3C-177C-4C8E-B5C4-BC58F11E297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443318" y="3094005"/>
            <a:ext cx="2334579" cy="1643583"/>
          </a:xfrm>
          <a:prstGeom prst="rect">
            <a:avLst/>
          </a:prstGeom>
        </p:spPr>
      </p:pic>
      <p:sp>
        <p:nvSpPr>
          <p:cNvPr id="21" name="TextBox 20">
            <a:extLst>
              <a:ext uri="{FF2B5EF4-FFF2-40B4-BE49-F238E27FC236}">
                <a16:creationId xmlns:a16="http://schemas.microsoft.com/office/drawing/2014/main" id="{58025857-6A2C-411D-9246-7C14F55664C3}"/>
              </a:ext>
            </a:extLst>
          </p:cNvPr>
          <p:cNvSpPr txBox="1"/>
          <p:nvPr/>
        </p:nvSpPr>
        <p:spPr>
          <a:xfrm>
            <a:off x="4228420" y="8694695"/>
            <a:ext cx="3040127" cy="230832"/>
          </a:xfrm>
          <a:prstGeom prst="rect">
            <a:avLst/>
          </a:prstGeom>
          <a:noFill/>
        </p:spPr>
        <p:txBody>
          <a:bodyPr wrap="square" rtlCol="0">
            <a:spAutoFit/>
          </a:bodyPr>
          <a:lstStyle/>
          <a:p>
            <a:r>
              <a:rPr lang="en-US" sz="900">
                <a:hlinkClick r:id="rId9" tooltip="https://thegrandmalogbook.blogspot.com/2016/07/the-picture-of-dorian-gray-by-oscar.html"/>
              </a:rPr>
              <a:t>This Photo</a:t>
            </a:r>
            <a:r>
              <a:rPr lang="en-US" sz="900"/>
              <a:t> by Unknown Author is licensed under </a:t>
            </a:r>
            <a:r>
              <a:rPr lang="en-US" sz="900">
                <a:hlinkClick r:id="rId10" tooltip="https://creativecommons.org/licenses/by-sa/3.0/"/>
              </a:rPr>
              <a:t>CC BY-SA</a:t>
            </a:r>
            <a:endParaRPr lang="en-US" sz="900"/>
          </a:p>
        </p:txBody>
      </p:sp>
    </p:spTree>
    <p:extLst>
      <p:ext uri="{BB962C8B-B14F-4D97-AF65-F5344CB8AC3E}">
        <p14:creationId xmlns:p14="http://schemas.microsoft.com/office/powerpoint/2010/main" val="199193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3" y="1017038"/>
            <a:ext cx="5956902" cy="702347"/>
          </a:xfrm>
        </p:spPr>
        <p:txBody>
          <a:bodyPr>
            <a:normAutofit fontScale="90000"/>
          </a:bodyPr>
          <a:lstStyle/>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lang="en-GB" sz="2800" b="1" dirty="0">
                <a:solidFill>
                  <a:schemeClr val="accent1">
                    <a:lumMod val="75000"/>
                  </a:schemeClr>
                </a:solidFill>
              </a:rPr>
              <a:t>Fan fiction-write your own end of the story</a:t>
            </a:r>
            <a:br>
              <a:rPr lang="en-GB" sz="2800" b="1" dirty="0">
                <a:solidFill>
                  <a:schemeClr val="accent1">
                    <a:lumMod val="75000"/>
                  </a:schemeClr>
                </a:solidFill>
              </a:rPr>
            </a:br>
            <a:br>
              <a:rPr lang="en-GB" sz="2800" b="1" dirty="0">
                <a:solidFill>
                  <a:schemeClr val="accent1">
                    <a:lumMod val="75000"/>
                  </a:schemeClr>
                </a:solidFill>
              </a:rPr>
            </a:br>
            <a:endParaRPr lang="hr-HR" sz="2800" b="1" dirty="0">
              <a:solidFill>
                <a:schemeClr val="accent1">
                  <a:lumMod val="75000"/>
                </a:schemeClr>
              </a:solidFill>
            </a:endParaRPr>
          </a:p>
        </p:txBody>
      </p:sp>
      <p:sp>
        <p:nvSpPr>
          <p:cNvPr id="4" name="Content Placeholder 3">
            <a:extLst>
              <a:ext uri="{FF2B5EF4-FFF2-40B4-BE49-F238E27FC236}">
                <a16:creationId xmlns:a16="http://schemas.microsoft.com/office/drawing/2014/main" id="{9D714F04-1A61-4C9D-B521-80A099CCDEA0}"/>
              </a:ext>
            </a:extLst>
          </p:cNvPr>
          <p:cNvSpPr>
            <a:spLocks noGrp="1"/>
          </p:cNvSpPr>
          <p:nvPr>
            <p:ph idx="1"/>
          </p:nvPr>
        </p:nvSpPr>
        <p:spPr>
          <a:xfrm>
            <a:off x="1227015" y="1977291"/>
            <a:ext cx="7768493" cy="3285271"/>
          </a:xfrm>
        </p:spPr>
        <p:txBody>
          <a:bodyPr>
            <a:normAutofit lnSpcReduction="10000"/>
          </a:bodyPr>
          <a:lstStyle/>
          <a:p>
            <a:pPr marL="228600" marR="0" lvl="0" indent="-228600" algn="l" defTabSz="914400" rtl="0" eaLnBrk="1" fontAlgn="auto" latinLnBrk="0" hangingPunct="1">
              <a:lnSpc>
                <a:spcPct val="70000"/>
              </a:lnSpc>
              <a:spcBef>
                <a:spcPts val="1000"/>
              </a:spcBef>
              <a:spcAft>
                <a:spcPts val="0"/>
              </a:spcAft>
              <a:buClrTx/>
              <a:buSzPct val="100000"/>
              <a:buFont typeface="Arial" pitchFamily="34"/>
              <a:buChar char="•"/>
              <a:tabLst/>
              <a:defRPr/>
            </a:pPr>
            <a:r>
              <a:rPr kumimoji="0" lang="en-US" sz="2000" b="0" i="0" u="none" strike="noStrike" kern="1200" cap="none" spc="0" normalizeH="0" baseline="0" noProof="0" dirty="0">
                <a:ln>
                  <a:noFill/>
                </a:ln>
                <a:solidFill>
                  <a:srgbClr val="000000"/>
                </a:solidFill>
                <a:effectLst/>
                <a:uLnTx/>
                <a:uFillTx/>
                <a:latin typeface="Calibri"/>
              </a:rPr>
              <a:t>In groups or on your own </a:t>
            </a:r>
            <a:r>
              <a:rPr kumimoji="0" lang="en-US" sz="2000" b="1" i="0" u="none" strike="noStrike" kern="1200" cap="none" spc="0" normalizeH="0" baseline="0" noProof="0" dirty="0">
                <a:ln>
                  <a:noFill/>
                </a:ln>
                <a:solidFill>
                  <a:srgbClr val="000000"/>
                </a:solidFill>
                <a:effectLst/>
                <a:uLnTx/>
                <a:uFillTx/>
                <a:latin typeface="Calibri"/>
              </a:rPr>
              <a:t>write a new version of the end of the story</a:t>
            </a:r>
            <a:r>
              <a:rPr kumimoji="0" lang="en-US" sz="2000" b="0" i="0" u="none" strike="noStrike" kern="1200" cap="none" spc="0" normalizeH="0" baseline="0" noProof="0" dirty="0">
                <a:ln>
                  <a:noFill/>
                </a:ln>
                <a:solidFill>
                  <a:srgbClr val="000000"/>
                </a:solidFill>
                <a:effectLst/>
                <a:uLnTx/>
                <a:uFillTx/>
                <a:latin typeface="Calibri"/>
              </a:rPr>
              <a:t>.</a:t>
            </a:r>
          </a:p>
          <a:p>
            <a:pPr marL="0" marR="0" lvl="0" indent="0" algn="l" defTabSz="914400" rtl="0" eaLnBrk="1" fontAlgn="auto" latinLnBrk="0" hangingPunct="1">
              <a:lnSpc>
                <a:spcPct val="70000"/>
              </a:lnSpc>
              <a:spcBef>
                <a:spcPts val="1000"/>
              </a:spcBef>
              <a:spcAft>
                <a:spcPts val="0"/>
              </a:spcAft>
              <a:buClrTx/>
              <a:buSzPct val="100000"/>
              <a:buNone/>
              <a:tabLst/>
              <a:defRPr/>
            </a:pPr>
            <a:r>
              <a:rPr lang="en-US" sz="2000" dirty="0">
                <a:solidFill>
                  <a:srgbClr val="000000"/>
                </a:solidFill>
                <a:latin typeface="Calibri"/>
              </a:rPr>
              <a:t>Sometimes book fans do not like how the story ends and they would like their </a:t>
            </a:r>
            <a:r>
              <a:rPr lang="en-US" sz="2000" dirty="0" err="1">
                <a:solidFill>
                  <a:srgbClr val="000000"/>
                </a:solidFill>
                <a:latin typeface="Calibri"/>
              </a:rPr>
              <a:t>favourite</a:t>
            </a:r>
            <a:r>
              <a:rPr lang="en-US" sz="2000" dirty="0">
                <a:solidFill>
                  <a:srgbClr val="000000"/>
                </a:solidFill>
                <a:latin typeface="Calibri"/>
              </a:rPr>
              <a:t> characters to end differently.</a:t>
            </a:r>
            <a:endParaRPr kumimoji="0" lang="en-US" sz="2000" b="0" i="0" u="none" strike="noStrike" kern="1200" cap="none" spc="0" normalizeH="0" baseline="0" noProof="0" dirty="0">
              <a:ln>
                <a:noFill/>
              </a:ln>
              <a:solidFill>
                <a:srgbClr val="000000"/>
              </a:solidFill>
              <a:effectLst/>
              <a:uLnTx/>
              <a:uFillTx/>
              <a:latin typeface="Calibri"/>
            </a:endParaRPr>
          </a:p>
          <a:p>
            <a:pPr marL="228600" marR="0" lvl="0" indent="-228600" algn="l" defTabSz="914400" rtl="0" eaLnBrk="1" fontAlgn="auto" latinLnBrk="0" hangingPunct="1">
              <a:lnSpc>
                <a:spcPct val="70000"/>
              </a:lnSpc>
              <a:spcBef>
                <a:spcPts val="1000"/>
              </a:spcBef>
              <a:spcAft>
                <a:spcPts val="0"/>
              </a:spcAft>
              <a:buClrTx/>
              <a:buSzPct val="100000"/>
              <a:buFont typeface="Arial" pitchFamily="34"/>
              <a:buChar char="•"/>
              <a:tabLst/>
              <a:defRPr/>
            </a:pPr>
            <a:r>
              <a:rPr kumimoji="0" lang="en-US" sz="2000" b="0" i="0" u="none" strike="noStrike" kern="1200" cap="none" spc="0" normalizeH="0" baseline="0" noProof="0" dirty="0">
                <a:ln>
                  <a:noFill/>
                </a:ln>
                <a:solidFill>
                  <a:srgbClr val="000000"/>
                </a:solidFill>
                <a:effectLst/>
                <a:uLnTx/>
                <a:uFillTx/>
                <a:latin typeface="Calibri"/>
              </a:rPr>
              <a:t> </a:t>
            </a:r>
            <a:r>
              <a:rPr kumimoji="0" lang="en-US" sz="2000" b="1" i="0" u="none" strike="noStrike" kern="1200" cap="none" spc="0" normalizeH="0" baseline="0" noProof="0" dirty="0">
                <a:ln>
                  <a:noFill/>
                </a:ln>
                <a:solidFill>
                  <a:srgbClr val="000000"/>
                </a:solidFill>
                <a:effectLst/>
                <a:uLnTx/>
                <a:uFillTx/>
                <a:latin typeface="Calibri"/>
              </a:rPr>
              <a:t>Discuss </a:t>
            </a:r>
            <a:r>
              <a:rPr kumimoji="0" lang="en-US" sz="2000" i="0" u="none" strike="noStrike" kern="1200" cap="none" spc="0" normalizeH="0" baseline="0" noProof="0" dirty="0">
                <a:ln>
                  <a:noFill/>
                </a:ln>
                <a:solidFill>
                  <a:srgbClr val="000000"/>
                </a:solidFill>
                <a:effectLst/>
                <a:uLnTx/>
                <a:uFillTx/>
                <a:latin typeface="Calibri"/>
              </a:rPr>
              <a:t>the following questions before you start writing:</a:t>
            </a:r>
          </a:p>
          <a:p>
            <a:pPr marL="457200" marR="0" lvl="0" indent="-457200" algn="l" defTabSz="914400" rtl="0" eaLnBrk="1" fontAlgn="auto" latinLnBrk="0" hangingPunct="1">
              <a:lnSpc>
                <a:spcPct val="70000"/>
              </a:lnSpc>
              <a:spcBef>
                <a:spcPts val="1000"/>
              </a:spcBef>
              <a:spcAft>
                <a:spcPts val="0"/>
              </a:spcAft>
              <a:buClrTx/>
              <a:buSzPct val="100000"/>
              <a:buFont typeface="Arial" pitchFamily="34"/>
              <a:buAutoNum type="arabicParenR"/>
              <a:tabLst/>
              <a:defRPr/>
            </a:pPr>
            <a:r>
              <a:rPr kumimoji="0" lang="en-US" sz="2000" b="0" i="1" u="none" strike="noStrike" kern="1200" cap="none" spc="0" normalizeH="0" baseline="0" noProof="0" dirty="0">
                <a:ln>
                  <a:noFill/>
                </a:ln>
                <a:solidFill>
                  <a:srgbClr val="000000"/>
                </a:solidFill>
                <a:effectLst/>
                <a:uLnTx/>
                <a:uFillTx/>
                <a:latin typeface="Calibri"/>
              </a:rPr>
              <a:t>Who are the characters you want to include?</a:t>
            </a:r>
          </a:p>
          <a:p>
            <a:pPr marL="457200" marR="0" lvl="0" indent="-457200" algn="l" defTabSz="914400" rtl="0" eaLnBrk="1" fontAlgn="auto" latinLnBrk="0" hangingPunct="1">
              <a:lnSpc>
                <a:spcPct val="70000"/>
              </a:lnSpc>
              <a:spcBef>
                <a:spcPts val="1000"/>
              </a:spcBef>
              <a:spcAft>
                <a:spcPts val="0"/>
              </a:spcAft>
              <a:buClrTx/>
              <a:buSzPct val="100000"/>
              <a:buFont typeface="Arial" pitchFamily="34"/>
              <a:buAutoNum type="arabicParenR"/>
              <a:tabLst/>
              <a:defRPr/>
            </a:pPr>
            <a:r>
              <a:rPr kumimoji="0" lang="en-US" sz="2000" b="0" i="1" u="none" strike="noStrike" kern="1200" cap="none" spc="0" normalizeH="0" baseline="0" noProof="0" dirty="0">
                <a:ln>
                  <a:noFill/>
                </a:ln>
                <a:solidFill>
                  <a:srgbClr val="000000"/>
                </a:solidFill>
                <a:effectLst/>
                <a:uLnTx/>
                <a:uFillTx/>
                <a:latin typeface="Calibri"/>
              </a:rPr>
              <a:t>Where does the story happen? Is it the same place as in the book or some other place?</a:t>
            </a:r>
          </a:p>
          <a:p>
            <a:pPr marL="457200" marR="0" lvl="0" indent="-457200" algn="l" defTabSz="914400" rtl="0" eaLnBrk="1" fontAlgn="auto" latinLnBrk="0" hangingPunct="1">
              <a:lnSpc>
                <a:spcPct val="70000"/>
              </a:lnSpc>
              <a:spcBef>
                <a:spcPts val="1000"/>
              </a:spcBef>
              <a:spcAft>
                <a:spcPts val="0"/>
              </a:spcAft>
              <a:buClrTx/>
              <a:buSzPct val="100000"/>
              <a:buFont typeface="Arial" pitchFamily="34"/>
              <a:buAutoNum type="arabicParenR"/>
              <a:tabLst/>
              <a:defRPr/>
            </a:pPr>
            <a:r>
              <a:rPr kumimoji="0" lang="en-US" sz="2000" b="0" i="1" u="none" strike="noStrike" kern="1200" cap="none" spc="0" normalizeH="0" baseline="0" noProof="0" dirty="0">
                <a:ln>
                  <a:noFill/>
                </a:ln>
                <a:solidFill>
                  <a:srgbClr val="000000"/>
                </a:solidFill>
                <a:effectLst/>
                <a:uLnTx/>
                <a:uFillTx/>
                <a:latin typeface="Calibri"/>
              </a:rPr>
              <a:t>What happens in your version of the story? </a:t>
            </a:r>
          </a:p>
          <a:p>
            <a:pPr marL="457200" marR="0" lvl="0" indent="-457200" algn="l" defTabSz="914400" rtl="0" eaLnBrk="1" fontAlgn="auto" latinLnBrk="0" hangingPunct="1">
              <a:lnSpc>
                <a:spcPct val="70000"/>
              </a:lnSpc>
              <a:spcBef>
                <a:spcPts val="1000"/>
              </a:spcBef>
              <a:spcAft>
                <a:spcPts val="0"/>
              </a:spcAft>
              <a:buClrTx/>
              <a:buSzPct val="100000"/>
              <a:buFont typeface="Arial" pitchFamily="34"/>
              <a:buAutoNum type="arabicParenR"/>
              <a:tabLst/>
              <a:defRPr/>
            </a:pPr>
            <a:r>
              <a:rPr kumimoji="0" lang="en-US" sz="2000" b="0" i="1" u="none" strike="noStrike" kern="1200" cap="none" spc="0" normalizeH="0" baseline="0" noProof="0" dirty="0">
                <a:ln>
                  <a:noFill/>
                </a:ln>
                <a:solidFill>
                  <a:srgbClr val="000000"/>
                </a:solidFill>
                <a:effectLst/>
                <a:uLnTx/>
                <a:uFillTx/>
                <a:latin typeface="Calibri"/>
              </a:rPr>
              <a:t>What vocabulary will you be using? Write down some key words.</a:t>
            </a:r>
            <a:r>
              <a:rPr lang="en-US" sz="2000" i="1" dirty="0">
                <a:solidFill>
                  <a:srgbClr val="000000"/>
                </a:solidFill>
                <a:latin typeface="Calibri"/>
              </a:rPr>
              <a:t> Those words might be in your vocabulary list.</a:t>
            </a:r>
          </a:p>
          <a:p>
            <a:pPr marL="0" marR="0" lvl="0" indent="0" algn="l" defTabSz="914400" rtl="0" eaLnBrk="1" fontAlgn="auto" latinLnBrk="0" hangingPunct="1">
              <a:lnSpc>
                <a:spcPct val="70000"/>
              </a:lnSpc>
              <a:spcBef>
                <a:spcPts val="1000"/>
              </a:spcBef>
              <a:spcAft>
                <a:spcPts val="0"/>
              </a:spcAft>
              <a:buClrTx/>
              <a:buSzPct val="100000"/>
              <a:buNone/>
              <a:tabLst/>
              <a:defRPr/>
            </a:pPr>
            <a:r>
              <a:rPr kumimoji="0" lang="en-US" sz="2000" b="0" i="1" u="none" strike="noStrike" kern="1200" cap="none" spc="0" normalizeH="0" baseline="0" noProof="0" dirty="0">
                <a:ln>
                  <a:noFill/>
                </a:ln>
                <a:solidFill>
                  <a:srgbClr val="000000"/>
                </a:solidFill>
                <a:effectLst/>
                <a:uLnTx/>
                <a:uFillTx/>
                <a:latin typeface="Calibri"/>
              </a:rPr>
              <a:t>5) How does the story end?</a:t>
            </a:r>
          </a:p>
          <a:p>
            <a:endParaRPr lang="en-US" dirty="0"/>
          </a:p>
        </p:txBody>
      </p:sp>
      <p:pic>
        <p:nvPicPr>
          <p:cNvPr id="5" name="Picture 4" descr="Table&#10;&#10;Description automatically generated">
            <a:extLst>
              <a:ext uri="{FF2B5EF4-FFF2-40B4-BE49-F238E27FC236}">
                <a16:creationId xmlns:a16="http://schemas.microsoft.com/office/drawing/2014/main" id="{4D7DBA40-C3D5-4CF9-8983-4EF59B4CD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73418">
            <a:off x="8787714" y="353915"/>
            <a:ext cx="3005257" cy="3442996"/>
          </a:xfrm>
          <a:prstGeom prst="rect">
            <a:avLst/>
          </a:prstGeom>
        </p:spPr>
      </p:pic>
    </p:spTree>
    <p:extLst>
      <p:ext uri="{BB962C8B-B14F-4D97-AF65-F5344CB8AC3E}">
        <p14:creationId xmlns:p14="http://schemas.microsoft.com/office/powerpoint/2010/main" val="328824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3" y="1523999"/>
            <a:ext cx="5956902" cy="3767015"/>
          </a:xfrm>
        </p:spPr>
        <p:txBody>
          <a:bodyPr>
            <a:normAutofit fontScale="90000"/>
          </a:bodyPr>
          <a:lstStyle/>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lang="en-GB" sz="2800" b="1" dirty="0">
                <a:solidFill>
                  <a:schemeClr val="accent1">
                    <a:lumMod val="75000"/>
                  </a:schemeClr>
                </a:solidFill>
              </a:rPr>
              <a:t>Comparison of a film and a book task</a:t>
            </a:r>
            <a:br>
              <a:rPr lang="en-GB" sz="2800" b="1" dirty="0">
                <a:solidFill>
                  <a:schemeClr val="accent1">
                    <a:lumMod val="75000"/>
                  </a:schemeClr>
                </a:solidFill>
              </a:rPr>
            </a:br>
            <a:br>
              <a:rPr lang="en-GB" sz="2800" b="1" dirty="0">
                <a:solidFill>
                  <a:schemeClr val="accent1">
                    <a:lumMod val="75000"/>
                  </a:schemeClr>
                </a:solidFill>
              </a:rPr>
            </a:br>
            <a:br>
              <a:rPr lang="en-GB" sz="2800" b="1" dirty="0">
                <a:solidFill>
                  <a:schemeClr val="accent1">
                    <a:lumMod val="75000"/>
                  </a:schemeClr>
                </a:solidFill>
              </a:rPr>
            </a:br>
            <a:r>
              <a:rPr lang="en-GB" sz="1600" dirty="0">
                <a:latin typeface="+mn-lt"/>
              </a:rPr>
              <a:t>Think of the possible differences between a book and a film. We have already talked about it. </a:t>
            </a:r>
            <a:br>
              <a:rPr lang="en-GB" sz="1600" dirty="0">
                <a:latin typeface="+mn-lt"/>
              </a:rPr>
            </a:br>
            <a:br>
              <a:rPr lang="en-GB" sz="1600" dirty="0">
                <a:latin typeface="+mn-lt"/>
              </a:rPr>
            </a:br>
            <a:r>
              <a:rPr lang="en-GB" sz="1600" dirty="0">
                <a:latin typeface="+mn-lt"/>
              </a:rPr>
              <a:t>You should watch a film after having read the book of your choice and fill in the worksheet. </a:t>
            </a:r>
            <a:br>
              <a:rPr lang="en-GB" sz="1600" dirty="0">
                <a:latin typeface="+mn-lt"/>
              </a:rPr>
            </a:br>
            <a:br>
              <a:rPr lang="en-GB" sz="1600" dirty="0">
                <a:latin typeface="+mn-lt"/>
              </a:rPr>
            </a:br>
            <a:r>
              <a:rPr lang="en-GB" sz="1600" dirty="0">
                <a:latin typeface="+mn-lt"/>
              </a:rPr>
              <a:t>Take into consideration setting, characters and plot events.</a:t>
            </a:r>
            <a:br>
              <a:rPr lang="en-GB" sz="1600" dirty="0">
                <a:latin typeface="+mn-lt"/>
              </a:rPr>
            </a:br>
            <a:r>
              <a:rPr lang="en-GB" sz="1600" dirty="0">
                <a:latin typeface="+mn-lt"/>
              </a:rPr>
              <a:t>What do you prefer more? A book or a film? Give reasons for your opinion.</a:t>
            </a:r>
            <a:br>
              <a:rPr lang="en-GB" sz="2800" b="1" dirty="0">
                <a:solidFill>
                  <a:schemeClr val="accent1">
                    <a:lumMod val="75000"/>
                  </a:schemeClr>
                </a:solidFill>
              </a:rPr>
            </a:br>
            <a:br>
              <a:rPr lang="en-GB" sz="2800" b="1" dirty="0">
                <a:solidFill>
                  <a:schemeClr val="accent1">
                    <a:lumMod val="75000"/>
                  </a:schemeClr>
                </a:solidFill>
              </a:rPr>
            </a:br>
            <a:endParaRPr lang="hr-HR" sz="2800" b="1" dirty="0">
              <a:solidFill>
                <a:schemeClr val="accent1">
                  <a:lumMod val="75000"/>
                </a:schemeClr>
              </a:solidFill>
            </a:endParaRPr>
          </a:p>
        </p:txBody>
      </p:sp>
      <p:pic>
        <p:nvPicPr>
          <p:cNvPr id="7" name="Content Placeholder 6">
            <a:extLst>
              <a:ext uri="{FF2B5EF4-FFF2-40B4-BE49-F238E27FC236}">
                <a16:creationId xmlns:a16="http://schemas.microsoft.com/office/drawing/2014/main" id="{F86193F1-EBCA-485D-A4DE-676FE7EC10C0}"/>
              </a:ext>
            </a:extLst>
          </p:cNvPr>
          <p:cNvPicPr>
            <a:picLocks noGrp="1" noChangeAspect="1"/>
          </p:cNvPicPr>
          <p:nvPr>
            <p:ph idx="1"/>
          </p:nvPr>
        </p:nvPicPr>
        <p:blipFill>
          <a:blip r:embed="rId3"/>
          <a:stretch>
            <a:fillRect/>
          </a:stretch>
        </p:blipFill>
        <p:spPr>
          <a:xfrm rot="634425">
            <a:off x="8610000" y="1427280"/>
            <a:ext cx="2449488" cy="2802359"/>
          </a:xfrm>
          <a:prstGeom prst="rect">
            <a:avLst/>
          </a:prstGeom>
        </p:spPr>
      </p:pic>
    </p:spTree>
    <p:extLst>
      <p:ext uri="{BB962C8B-B14F-4D97-AF65-F5344CB8AC3E}">
        <p14:creationId xmlns:p14="http://schemas.microsoft.com/office/powerpoint/2010/main" val="336026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3" y="1017037"/>
            <a:ext cx="5956902" cy="351234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br>
              <a:rPr lang="en-GB" sz="2800" b="1" dirty="0">
                <a:solidFill>
                  <a:schemeClr val="accent1">
                    <a:lumMod val="75000"/>
                  </a:schemeClr>
                </a:solidFill>
              </a:rPr>
            </a:br>
            <a:br>
              <a:rPr lang="en-GB" sz="2800" b="1" dirty="0">
                <a:solidFill>
                  <a:schemeClr val="accent1">
                    <a:lumMod val="75000"/>
                  </a:schemeClr>
                </a:solidFill>
              </a:rPr>
            </a:br>
            <a:endParaRPr lang="hr-HR" sz="2800" b="1" dirty="0">
              <a:solidFill>
                <a:schemeClr val="accent1">
                  <a:lumMod val="75000"/>
                </a:schemeClr>
              </a:solidFill>
            </a:endParaRPr>
          </a:p>
        </p:txBody>
      </p:sp>
      <p:sp>
        <p:nvSpPr>
          <p:cNvPr id="4" name="Content Placeholder 3">
            <a:extLst>
              <a:ext uri="{FF2B5EF4-FFF2-40B4-BE49-F238E27FC236}">
                <a16:creationId xmlns:a16="http://schemas.microsoft.com/office/drawing/2014/main" id="{9D714F04-1A61-4C9D-B521-80A099CCDEA0}"/>
              </a:ext>
            </a:extLst>
          </p:cNvPr>
          <p:cNvSpPr>
            <a:spLocks noGrp="1"/>
          </p:cNvSpPr>
          <p:nvPr>
            <p:ph idx="1"/>
          </p:nvPr>
        </p:nvSpPr>
        <p:spPr/>
        <p:txBody>
          <a:bodyPr/>
          <a:lstStyle/>
          <a:p>
            <a:r>
              <a:rPr kumimoji="0" lang="en-US" sz="2800" i="0" u="none" strike="noStrike" kern="1200" cap="none" spc="0" normalizeH="0" baseline="0" noProof="0" dirty="0">
                <a:ln>
                  <a:noFill/>
                </a:ln>
                <a:solidFill>
                  <a:schemeClr val="accent1">
                    <a:lumMod val="75000"/>
                  </a:schemeClr>
                </a:solidFill>
                <a:effectLst/>
                <a:uLnTx/>
                <a:uFillTx/>
                <a:latin typeface="Calibri"/>
              </a:rPr>
              <a:t>Make a viral Tik </a:t>
            </a:r>
            <a:r>
              <a:rPr lang="en-US" dirty="0">
                <a:solidFill>
                  <a:schemeClr val="accent1">
                    <a:lumMod val="75000"/>
                  </a:schemeClr>
                </a:solidFill>
                <a:latin typeface="Calibri"/>
              </a:rPr>
              <a:t>T</a:t>
            </a:r>
            <a:r>
              <a:rPr kumimoji="0" lang="en-US" sz="2800" i="0" u="none" strike="noStrike" kern="1200" cap="none" spc="0" normalizeH="0" baseline="0" noProof="0" dirty="0">
                <a:ln>
                  <a:noFill/>
                </a:ln>
                <a:solidFill>
                  <a:schemeClr val="accent1">
                    <a:lumMod val="75000"/>
                  </a:schemeClr>
                </a:solidFill>
                <a:effectLst/>
                <a:uLnTx/>
                <a:uFillTx/>
                <a:latin typeface="Calibri"/>
              </a:rPr>
              <a:t>ok commercial for your book</a:t>
            </a:r>
            <a:endParaRPr lang="en-US" b="1" dirty="0">
              <a:solidFill>
                <a:srgbClr val="000000"/>
              </a:solidFill>
              <a:latin typeface="Calibri"/>
            </a:endParaRPr>
          </a:p>
          <a:p>
            <a:pPr marL="0" indent="0">
              <a:buNone/>
            </a:pPr>
            <a:endParaRPr kumimoji="0" lang="en-US" sz="2800" b="1" i="0" u="none" strike="noStrike" kern="1200" cap="none" spc="0" normalizeH="0" baseline="0" noProof="0" dirty="0">
              <a:ln>
                <a:noFill/>
              </a:ln>
              <a:solidFill>
                <a:srgbClr val="000000"/>
              </a:solidFill>
              <a:effectLst/>
              <a:uLnTx/>
              <a:uFillTx/>
              <a:latin typeface="Calibri"/>
            </a:endParaRPr>
          </a:p>
          <a:p>
            <a:r>
              <a:rPr lang="en-US" sz="1800" dirty="0">
                <a:solidFill>
                  <a:srgbClr val="000000"/>
                </a:solidFill>
                <a:latin typeface="Calibri"/>
              </a:rPr>
              <a:t>You want to convince other people to buy or read the book you liked by making a short viral Tik Tok video. You can create your video in pairs or on your own.</a:t>
            </a:r>
          </a:p>
          <a:p>
            <a:r>
              <a:rPr kumimoji="0" lang="en-US" sz="1800" i="0" u="none" strike="noStrike" kern="1200" cap="none" spc="0" normalizeH="0" baseline="0" noProof="0" dirty="0">
                <a:ln>
                  <a:noFill/>
                </a:ln>
                <a:solidFill>
                  <a:srgbClr val="000000"/>
                </a:solidFill>
                <a:effectLst/>
                <a:uLnTx/>
                <a:uFillTx/>
                <a:latin typeface="Calibri"/>
              </a:rPr>
              <a:t>This video should provide excitement so think about the sound choice</a:t>
            </a:r>
            <a:r>
              <a:rPr lang="en-US" sz="1800" dirty="0">
                <a:solidFill>
                  <a:srgbClr val="000000"/>
                </a:solidFill>
                <a:latin typeface="Calibri"/>
              </a:rPr>
              <a:t> and the length of the clip.</a:t>
            </a:r>
          </a:p>
          <a:p>
            <a:r>
              <a:rPr kumimoji="0" lang="en-US" sz="1800" i="0" u="none" strike="noStrike" kern="1200" cap="none" spc="0" normalizeH="0" baseline="0" noProof="0" dirty="0">
                <a:ln>
                  <a:noFill/>
                </a:ln>
                <a:solidFill>
                  <a:srgbClr val="000000"/>
                </a:solidFill>
                <a:effectLst/>
                <a:uLnTx/>
                <a:uFillTx/>
                <a:latin typeface="Calibri"/>
              </a:rPr>
              <a:t>Do you want to show the book cover, or do you want to show yourself while talking? It is up to you as long as you succeed in </a:t>
            </a:r>
            <a:r>
              <a:rPr lang="en-US" sz="1800" dirty="0">
                <a:solidFill>
                  <a:srgbClr val="000000"/>
                </a:solidFill>
                <a:latin typeface="Calibri"/>
              </a:rPr>
              <a:t>convincing people to read the book of your choice. </a:t>
            </a:r>
            <a:r>
              <a:rPr lang="en-US" sz="1800" dirty="0">
                <a:solidFill>
                  <a:srgbClr val="000000"/>
                </a:solidFill>
                <a:latin typeface="Calibri"/>
                <a:sym typeface="Wingdings" panose="05000000000000000000" pitchFamily="2" charset="2"/>
              </a:rPr>
              <a:t></a:t>
            </a:r>
            <a:endParaRPr kumimoji="0" lang="en-US" sz="1800" i="0" u="none" strike="noStrike" kern="1200" cap="none" spc="0" normalizeH="0" baseline="0" noProof="0" dirty="0">
              <a:ln>
                <a:noFill/>
              </a:ln>
              <a:solidFill>
                <a:srgbClr val="000000"/>
              </a:solidFill>
              <a:effectLst/>
              <a:uLnTx/>
              <a:uFillTx/>
              <a:latin typeface="Calibri"/>
            </a:endParaRPr>
          </a:p>
          <a:p>
            <a:r>
              <a:rPr lang="en-US" sz="1800" dirty="0"/>
              <a:t>When you create the video you can post it in class portfolio like Seesaw or any other and watch together. You can also vote for the most convincing video. </a:t>
            </a:r>
            <a:r>
              <a:rPr lang="en-US" sz="1800" dirty="0">
                <a:sym typeface="Wingdings" panose="05000000000000000000" pitchFamily="2" charset="2"/>
              </a:rPr>
              <a:t></a:t>
            </a:r>
            <a:endParaRPr lang="en-US" sz="1800" dirty="0"/>
          </a:p>
        </p:txBody>
      </p:sp>
      <p:pic>
        <p:nvPicPr>
          <p:cNvPr id="5" name="Picture 4" descr="Logo, company name&#10;&#10;Description automatically generated">
            <a:extLst>
              <a:ext uri="{FF2B5EF4-FFF2-40B4-BE49-F238E27FC236}">
                <a16:creationId xmlns:a16="http://schemas.microsoft.com/office/drawing/2014/main" id="{92B7DB52-20EC-4986-BEA6-5EC09106FC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21332">
            <a:off x="8903120" y="327317"/>
            <a:ext cx="2952279" cy="2188029"/>
          </a:xfrm>
          <a:prstGeom prst="rect">
            <a:avLst/>
          </a:prstGeom>
        </p:spPr>
      </p:pic>
      <p:sp>
        <p:nvSpPr>
          <p:cNvPr id="6" name="TextBox 5">
            <a:extLst>
              <a:ext uri="{FF2B5EF4-FFF2-40B4-BE49-F238E27FC236}">
                <a16:creationId xmlns:a16="http://schemas.microsoft.com/office/drawing/2014/main" id="{D74FB02B-8307-4FB0-B5A9-33B0065EFB63}"/>
              </a:ext>
            </a:extLst>
          </p:cNvPr>
          <p:cNvSpPr txBox="1"/>
          <p:nvPr/>
        </p:nvSpPr>
        <p:spPr>
          <a:xfrm>
            <a:off x="8794962" y="5866820"/>
            <a:ext cx="3331029" cy="230832"/>
          </a:xfrm>
          <a:prstGeom prst="rect">
            <a:avLst/>
          </a:prstGeom>
          <a:noFill/>
        </p:spPr>
        <p:txBody>
          <a:bodyPr wrap="square" rtlCol="0">
            <a:spAutoFit/>
          </a:bodyPr>
          <a:lstStyle/>
          <a:p>
            <a:r>
              <a:rPr lang="en-US" sz="900">
                <a:hlinkClick r:id="rId4" tooltip="https://fundamentoscomudigital.wordpress.com/2020/06/05/tik-tok-y-la-cuarentena-por-covid-19-el-inicio-de-una-revolucion/"/>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69666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3" y="1017038"/>
            <a:ext cx="5956902" cy="264686"/>
          </a:xfrm>
        </p:spPr>
        <p:txBody>
          <a:bodyPr>
            <a:normAutofit fontScale="90000"/>
          </a:bodyPr>
          <a:lstStyle/>
          <a:p>
            <a:pPr marR="0" lvl="0" algn="ctr" defTabSz="914400" rtl="0" eaLnBrk="1" fontAlgn="auto" latinLnBrk="0" hangingPunct="1">
              <a:lnSpc>
                <a:spcPct val="90000"/>
              </a:lnSpc>
              <a:spcBef>
                <a:spcPts val="1000"/>
              </a:spcBef>
              <a:spcAft>
                <a:spcPts val="0"/>
              </a:spcAft>
              <a:buClrTx/>
              <a:buSzPct val="100000"/>
              <a:tabLst/>
              <a:defRPr/>
            </a:pPr>
            <a:endParaRPr lang="hr-HR" sz="2800" b="1" dirty="0">
              <a:solidFill>
                <a:schemeClr val="accent1">
                  <a:lumMod val="75000"/>
                </a:schemeClr>
              </a:solidFill>
            </a:endParaRPr>
          </a:p>
        </p:txBody>
      </p:sp>
      <p:sp>
        <p:nvSpPr>
          <p:cNvPr id="4" name="Content Placeholder 3">
            <a:extLst>
              <a:ext uri="{FF2B5EF4-FFF2-40B4-BE49-F238E27FC236}">
                <a16:creationId xmlns:a16="http://schemas.microsoft.com/office/drawing/2014/main" id="{9D714F04-1A61-4C9D-B521-80A099CCDEA0}"/>
              </a:ext>
            </a:extLst>
          </p:cNvPr>
          <p:cNvSpPr>
            <a:spLocks noGrp="1"/>
          </p:cNvSpPr>
          <p:nvPr>
            <p:ph idx="1"/>
          </p:nvPr>
        </p:nvSpPr>
        <p:spPr>
          <a:xfrm>
            <a:off x="838200" y="2531675"/>
            <a:ext cx="10515600" cy="3645288"/>
          </a:xfrm>
        </p:spPr>
        <p:txBody>
          <a:bodyPr/>
          <a:lstStyle/>
          <a:p>
            <a:pPr marL="0" indent="0">
              <a:buNone/>
            </a:pPr>
            <a:r>
              <a:rPr lang="en-GB" dirty="0">
                <a:solidFill>
                  <a:schemeClr val="accent1">
                    <a:lumMod val="75000"/>
                  </a:schemeClr>
                </a:solidFill>
              </a:rPr>
              <a:t>Lesson 3</a:t>
            </a:r>
          </a:p>
          <a:p>
            <a:pPr marL="0" indent="0">
              <a:buNone/>
            </a:pPr>
            <a:r>
              <a:rPr lang="en-GB" dirty="0">
                <a:solidFill>
                  <a:schemeClr val="accent1">
                    <a:lumMod val="75000"/>
                  </a:schemeClr>
                </a:solidFill>
              </a:rPr>
              <a:t>Final part </a:t>
            </a:r>
            <a:r>
              <a:rPr lang="en-GB" dirty="0">
                <a:solidFill>
                  <a:schemeClr val="accent1">
                    <a:lumMod val="75000"/>
                  </a:schemeClr>
                </a:solidFill>
                <a:sym typeface="Wingdings" panose="05000000000000000000" pitchFamily="2" charset="2"/>
              </a:rPr>
              <a:t></a:t>
            </a:r>
            <a:endParaRPr lang="en-GB" dirty="0">
              <a:solidFill>
                <a:schemeClr val="accent1">
                  <a:lumMod val="75000"/>
                </a:schemeClr>
              </a:solidFill>
            </a:endParaRPr>
          </a:p>
          <a:p>
            <a:r>
              <a:rPr lang="en-GB" sz="1800" dirty="0"/>
              <a:t>How did you like the workshops? </a:t>
            </a:r>
          </a:p>
          <a:p>
            <a:r>
              <a:rPr lang="en-GB" sz="1800" dirty="0"/>
              <a:t>Which one was the best or which part of the workshop did you enjoy?</a:t>
            </a:r>
          </a:p>
          <a:p>
            <a:r>
              <a:rPr lang="en-GB" sz="1800" dirty="0"/>
              <a:t>Did you cooperate with your peers?</a:t>
            </a:r>
          </a:p>
          <a:p>
            <a:r>
              <a:rPr lang="en-GB" sz="1800" dirty="0"/>
              <a:t>Would you like to change anything?</a:t>
            </a:r>
          </a:p>
          <a:p>
            <a:r>
              <a:rPr lang="en-GB" sz="1800" dirty="0"/>
              <a:t>Share your opinion on </a:t>
            </a:r>
            <a:r>
              <a:rPr lang="en-GB" sz="1800" dirty="0">
                <a:hlinkClick r:id="rId3"/>
              </a:rPr>
              <a:t>https://padlet.com/</a:t>
            </a:r>
            <a:r>
              <a:rPr lang="en-GB" sz="1800" dirty="0"/>
              <a:t> or on a piece of paper. </a:t>
            </a:r>
          </a:p>
          <a:p>
            <a:endParaRPr lang="en-US" dirty="0"/>
          </a:p>
        </p:txBody>
      </p:sp>
      <p:pic>
        <p:nvPicPr>
          <p:cNvPr id="5" name="Picture 4" descr="A picture containing person, indoor&#10;&#10;Description automatically generated">
            <a:extLst>
              <a:ext uri="{FF2B5EF4-FFF2-40B4-BE49-F238E27FC236}">
                <a16:creationId xmlns:a16="http://schemas.microsoft.com/office/drawing/2014/main" id="{70138C8B-629D-4A1D-8CAB-5D37EC9A68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96014" y="3366236"/>
            <a:ext cx="2157786" cy="1711732"/>
          </a:xfrm>
          <a:prstGeom prst="rect">
            <a:avLst/>
          </a:prstGeom>
        </p:spPr>
      </p:pic>
      <p:sp>
        <p:nvSpPr>
          <p:cNvPr id="6" name="TextBox 5">
            <a:extLst>
              <a:ext uri="{FF2B5EF4-FFF2-40B4-BE49-F238E27FC236}">
                <a16:creationId xmlns:a16="http://schemas.microsoft.com/office/drawing/2014/main" id="{7A8C2902-9280-4FF2-848F-5A2D724145A5}"/>
              </a:ext>
            </a:extLst>
          </p:cNvPr>
          <p:cNvSpPr txBox="1"/>
          <p:nvPr/>
        </p:nvSpPr>
        <p:spPr>
          <a:xfrm>
            <a:off x="9010957" y="5555944"/>
            <a:ext cx="2157786" cy="369332"/>
          </a:xfrm>
          <a:prstGeom prst="rect">
            <a:avLst/>
          </a:prstGeom>
          <a:noFill/>
        </p:spPr>
        <p:txBody>
          <a:bodyPr wrap="square" rtlCol="0">
            <a:spAutoFit/>
          </a:bodyPr>
          <a:lstStyle/>
          <a:p>
            <a:r>
              <a:rPr lang="en-US" sz="900">
                <a:hlinkClick r:id="rId5" tooltip="https://effectivechildtherapy.org/therapies/what-is-interpersonal-psychotherapy/elementary-age-kids-talking-to-counselor-during-group-therapy-session/"/>
              </a:rPr>
              <a:t>This Photo</a:t>
            </a:r>
            <a:r>
              <a:rPr lang="en-US" sz="900"/>
              <a:t> by Unknown Author is licensed under </a:t>
            </a:r>
            <a:r>
              <a:rPr lang="en-US" sz="900">
                <a:hlinkClick r:id="rId6" tooltip="https://creativecommons.org/licenses/by-sa/3.0/"/>
              </a:rPr>
              <a:t>CC BY-SA</a:t>
            </a:r>
            <a:endParaRPr lang="en-US" sz="900"/>
          </a:p>
        </p:txBody>
      </p:sp>
      <p:pic>
        <p:nvPicPr>
          <p:cNvPr id="8" name="Picture 7" descr="Peace Mr. Feels">
            <a:extLst>
              <a:ext uri="{FF2B5EF4-FFF2-40B4-BE49-F238E27FC236}">
                <a16:creationId xmlns:a16="http://schemas.microsoft.com/office/drawing/2014/main" id="{8C7A4D00-7B2F-4D12-A007-E6FAC0FB78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1487" y="819943"/>
            <a:ext cx="1819470" cy="1711732"/>
          </a:xfrm>
          <a:prstGeom prst="rect">
            <a:avLst/>
          </a:prstGeom>
        </p:spPr>
      </p:pic>
    </p:spTree>
    <p:extLst>
      <p:ext uri="{BB962C8B-B14F-4D97-AF65-F5344CB8AC3E}">
        <p14:creationId xmlns:p14="http://schemas.microsoft.com/office/powerpoint/2010/main" val="391646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7F0D02-A799-3815-5361-7CF9B80AB7FB}"/>
              </a:ext>
            </a:extLst>
          </p:cNvPr>
          <p:cNvPicPr>
            <a:picLocks noChangeAspect="1"/>
          </p:cNvPicPr>
          <p:nvPr/>
        </p:nvPicPr>
        <p:blipFill>
          <a:blip r:embed="rId4"/>
          <a:stretch>
            <a:fillRect/>
          </a:stretch>
        </p:blipFill>
        <p:spPr>
          <a:xfrm>
            <a:off x="3556412" y="1212631"/>
            <a:ext cx="5079181" cy="4432746"/>
          </a:xfrm>
          <a:prstGeom prst="rect">
            <a:avLst/>
          </a:prstGeom>
          <a:noFill/>
          <a:ln cap="flat">
            <a:noFill/>
          </a:ln>
        </p:spPr>
      </p:pic>
      <p:sp>
        <p:nvSpPr>
          <p:cNvPr id="3" name="TextBox 2">
            <a:extLst>
              <a:ext uri="{FF2B5EF4-FFF2-40B4-BE49-F238E27FC236}">
                <a16:creationId xmlns:a16="http://schemas.microsoft.com/office/drawing/2014/main" id="{CC4388EA-B6AC-4062-809E-38C40CD1254C}"/>
              </a:ext>
            </a:extLst>
          </p:cNvPr>
          <p:cNvSpPr txBox="1"/>
          <p:nvPr/>
        </p:nvSpPr>
        <p:spPr>
          <a:xfrm>
            <a:off x="9151815" y="5535962"/>
            <a:ext cx="2625970" cy="461665"/>
          </a:xfrm>
          <a:prstGeom prst="rect">
            <a:avLst/>
          </a:prstGeom>
          <a:noFill/>
        </p:spPr>
        <p:txBody>
          <a:bodyPr wrap="square" rtlCol="0">
            <a:spAutoFit/>
          </a:bodyPr>
          <a:lstStyle/>
          <a:p>
            <a:r>
              <a:rPr lang="en-GB" sz="1200" dirty="0">
                <a:latin typeface="AR BLANCA" panose="02000000000000000000" pitchFamily="2" charset="0"/>
              </a:rPr>
              <a:t>Prof. Silvija Pećanac Bačić</a:t>
            </a:r>
          </a:p>
          <a:p>
            <a:r>
              <a:rPr lang="en-GB" sz="1200" dirty="0" err="1">
                <a:latin typeface="AR BLANCA" panose="02000000000000000000" pitchFamily="2" charset="0"/>
              </a:rPr>
              <a:t>Srednja</a:t>
            </a:r>
            <a:r>
              <a:rPr lang="en-GB" sz="1200" dirty="0">
                <a:latin typeface="AR BLANCA" panose="02000000000000000000" pitchFamily="2" charset="0"/>
              </a:rPr>
              <a:t> </a:t>
            </a:r>
            <a:r>
              <a:rPr lang="en-GB" sz="1200" dirty="0" err="1">
                <a:latin typeface="AR BLANCA" panose="02000000000000000000" pitchFamily="2" charset="0"/>
              </a:rPr>
              <a:t>škola</a:t>
            </a:r>
            <a:r>
              <a:rPr lang="en-GB" sz="1200" dirty="0">
                <a:latin typeface="AR BLANCA" panose="02000000000000000000" pitchFamily="2" charset="0"/>
              </a:rPr>
              <a:t> Vela Luka</a:t>
            </a:r>
            <a:endParaRPr lang="en-US" sz="1200" dirty="0">
              <a:latin typeface="AR BLANCA"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2" y="369651"/>
            <a:ext cx="8472793" cy="1321037"/>
          </a:xfrm>
        </p:spPr>
        <p:txBody>
          <a:bodyPr>
            <a:normAutofit fontScale="90000"/>
          </a:bodyPr>
          <a:lstStyle/>
          <a:p>
            <a:pPr algn="ctr"/>
            <a:br>
              <a:rPr lang="en-GB" sz="2000" dirty="0">
                <a:solidFill>
                  <a:schemeClr val="accent1">
                    <a:lumMod val="75000"/>
                  </a:schemeClr>
                </a:solidFill>
              </a:rPr>
            </a:br>
            <a:r>
              <a:rPr lang="en-GB" sz="2000" dirty="0">
                <a:solidFill>
                  <a:schemeClr val="accent1">
                    <a:lumMod val="75000"/>
                  </a:schemeClr>
                </a:solidFill>
              </a:rPr>
              <a:t>WORKSHOP: </a:t>
            </a:r>
            <a:br>
              <a:rPr lang="en-GB" sz="2000" dirty="0">
                <a:solidFill>
                  <a:schemeClr val="accent1">
                    <a:lumMod val="75000"/>
                  </a:schemeClr>
                </a:solidFill>
              </a:rPr>
            </a:br>
            <a:br>
              <a:rPr lang="en-GB" sz="2000" dirty="0">
                <a:solidFill>
                  <a:schemeClr val="accent1">
                    <a:lumMod val="75000"/>
                  </a:schemeClr>
                </a:solidFill>
              </a:rPr>
            </a:br>
            <a:br>
              <a:rPr lang="en-GB" sz="2000" dirty="0">
                <a:solidFill>
                  <a:schemeClr val="accent1">
                    <a:lumMod val="75000"/>
                  </a:schemeClr>
                </a:solidFill>
              </a:rPr>
            </a:br>
            <a:r>
              <a:rPr lang="en-GB" b="1" dirty="0">
                <a:solidFill>
                  <a:schemeClr val="tx1">
                    <a:lumMod val="75000"/>
                    <a:lumOff val="25000"/>
                  </a:schemeClr>
                </a:solidFill>
                <a:latin typeface="AR BONNIE" panose="02000000000000000000" pitchFamily="2" charset="0"/>
              </a:rPr>
              <a:t>The flaws of real life</a:t>
            </a:r>
            <a:br>
              <a:rPr lang="en-GB" sz="3200" b="1" dirty="0">
                <a:solidFill>
                  <a:schemeClr val="tx1">
                    <a:lumMod val="75000"/>
                    <a:lumOff val="25000"/>
                  </a:schemeClr>
                </a:solidFill>
                <a:latin typeface="AR BONNIE" panose="02000000000000000000" pitchFamily="2" charset="0"/>
              </a:rPr>
            </a:br>
            <a:br>
              <a:rPr lang="en-GB" sz="3200" b="1" dirty="0">
                <a:solidFill>
                  <a:schemeClr val="tx1">
                    <a:lumMod val="75000"/>
                    <a:lumOff val="25000"/>
                  </a:schemeClr>
                </a:solidFill>
                <a:latin typeface="AR BONNIE" panose="02000000000000000000" pitchFamily="2" charset="0"/>
              </a:rPr>
            </a:br>
            <a:br>
              <a:rPr lang="en-GB" sz="2000" b="1" dirty="0">
                <a:solidFill>
                  <a:schemeClr val="tx1">
                    <a:lumMod val="75000"/>
                    <a:lumOff val="25000"/>
                  </a:schemeClr>
                </a:solidFill>
                <a:latin typeface="AR BONNIE" panose="02000000000000000000" pitchFamily="2" charset="0"/>
              </a:rPr>
            </a:br>
            <a:r>
              <a:rPr lang="en-GB" sz="2000" b="1" dirty="0">
                <a:solidFill>
                  <a:schemeClr val="tx1">
                    <a:lumMod val="75000"/>
                    <a:lumOff val="25000"/>
                  </a:schemeClr>
                </a:solidFill>
              </a:rPr>
              <a:t>Lesson 1</a:t>
            </a:r>
            <a:br>
              <a:rPr lang="en-GB" sz="2000" b="1" dirty="0">
                <a:solidFill>
                  <a:schemeClr val="tx1">
                    <a:lumMod val="75000"/>
                    <a:lumOff val="25000"/>
                  </a:schemeClr>
                </a:solidFill>
                <a:latin typeface="AR BONNIE" panose="02000000000000000000" pitchFamily="2" charset="0"/>
              </a:rPr>
            </a:br>
            <a:r>
              <a:rPr lang="en-GB" sz="2000" b="1" dirty="0">
                <a:solidFill>
                  <a:schemeClr val="accent1">
                    <a:lumMod val="75000"/>
                  </a:schemeClr>
                </a:solidFill>
              </a:rPr>
              <a:t>Pre-reading activities: Discussion</a:t>
            </a:r>
            <a:endParaRPr lang="hr-HR" sz="2000" b="1" dirty="0">
              <a:solidFill>
                <a:schemeClr val="accent1">
                  <a:lumMod val="75000"/>
                </a:schemeClr>
              </a:solidFill>
            </a:endParaRPr>
          </a:p>
        </p:txBody>
      </p:sp>
      <p:sp>
        <p:nvSpPr>
          <p:cNvPr id="4" name="Content Placeholder 3">
            <a:extLst>
              <a:ext uri="{FF2B5EF4-FFF2-40B4-BE49-F238E27FC236}">
                <a16:creationId xmlns:a16="http://schemas.microsoft.com/office/drawing/2014/main" id="{C802A266-0815-4743-86F4-63D0BA671A5E}"/>
              </a:ext>
            </a:extLst>
          </p:cNvPr>
          <p:cNvSpPr>
            <a:spLocks noGrp="1"/>
          </p:cNvSpPr>
          <p:nvPr>
            <p:ph idx="1"/>
          </p:nvPr>
        </p:nvSpPr>
        <p:spPr>
          <a:xfrm>
            <a:off x="838200" y="2493107"/>
            <a:ext cx="10515600" cy="3683855"/>
          </a:xfrm>
        </p:spPr>
        <p:txBody>
          <a:bodyPr/>
          <a:lstStyle/>
          <a:p>
            <a:r>
              <a:rPr lang="en-GB" sz="2000" dirty="0"/>
              <a:t>Should you choose someone to marry based on social status and wealth?</a:t>
            </a:r>
          </a:p>
          <a:p>
            <a:r>
              <a:rPr lang="en-GB" sz="2000" dirty="0"/>
              <a:t>Do you think that someone from a higher social class is better person?</a:t>
            </a:r>
          </a:p>
          <a:p>
            <a:r>
              <a:rPr lang="en-GB" sz="2000" dirty="0"/>
              <a:t>Does money make people happy?</a:t>
            </a:r>
          </a:p>
          <a:p>
            <a:r>
              <a:rPr lang="en-GB" sz="2000" dirty="0"/>
              <a:t>Are there any circumstances under which it would be ok to commit a crime?</a:t>
            </a:r>
          </a:p>
          <a:p>
            <a:r>
              <a:rPr lang="en-GB" sz="2000" dirty="0"/>
              <a:t>Do you approve having a love affair?</a:t>
            </a:r>
          </a:p>
          <a:p>
            <a:r>
              <a:rPr lang="en-GB" sz="2000" dirty="0"/>
              <a:t>Is beauty important?</a:t>
            </a:r>
          </a:p>
          <a:p>
            <a:endParaRPr lang="en-US" dirty="0"/>
          </a:p>
        </p:txBody>
      </p:sp>
    </p:spTree>
    <p:extLst>
      <p:ext uri="{BB962C8B-B14F-4D97-AF65-F5344CB8AC3E}">
        <p14:creationId xmlns:p14="http://schemas.microsoft.com/office/powerpoint/2010/main" val="425919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2" y="369651"/>
            <a:ext cx="8472793" cy="2576749"/>
          </a:xfrm>
        </p:spPr>
        <p:txBody>
          <a:bodyPr>
            <a:normAutofit/>
          </a:bodyPr>
          <a:lstStyle/>
          <a:p>
            <a:pPr algn="ctr"/>
            <a:r>
              <a:rPr lang="en-GB" sz="6000" b="1" dirty="0">
                <a:solidFill>
                  <a:schemeClr val="tx1">
                    <a:lumMod val="75000"/>
                    <a:lumOff val="25000"/>
                  </a:schemeClr>
                </a:solidFill>
                <a:latin typeface="AR BONNIE" panose="02000000000000000000" pitchFamily="2" charset="0"/>
              </a:rPr>
              <a:t>The flaws of real life</a:t>
            </a:r>
            <a:br>
              <a:rPr lang="en-GB" sz="6000" b="1" dirty="0">
                <a:solidFill>
                  <a:schemeClr val="tx1">
                    <a:lumMod val="75000"/>
                    <a:lumOff val="25000"/>
                  </a:schemeClr>
                </a:solidFill>
                <a:latin typeface="AR BONNIE" panose="02000000000000000000" pitchFamily="2" charset="0"/>
              </a:rPr>
            </a:br>
            <a:r>
              <a:rPr lang="en-GB" sz="2700" b="1" dirty="0">
                <a:solidFill>
                  <a:schemeClr val="accent1">
                    <a:lumMod val="75000"/>
                  </a:schemeClr>
                </a:solidFill>
              </a:rPr>
              <a:t>Introduction: </a:t>
            </a:r>
            <a:r>
              <a:rPr lang="en-GB" sz="1800" b="1" dirty="0">
                <a:solidFill>
                  <a:schemeClr val="accent1">
                    <a:lumMod val="75000"/>
                  </a:schemeClr>
                </a:solidFill>
              </a:rPr>
              <a:t>Divide students in two groups. One group looks for The Great Gatsby in Bookworms collection and the other group looks for The Picture of Dorian Gray. Prepare a brief biography of Oscar Wilde and F. Scott Fitzgerald.</a:t>
            </a:r>
            <a:br>
              <a:rPr lang="en-GB" sz="2700" b="1" dirty="0">
                <a:solidFill>
                  <a:schemeClr val="accent1">
                    <a:lumMod val="75000"/>
                  </a:schemeClr>
                </a:solidFill>
              </a:rPr>
            </a:br>
            <a:br>
              <a:rPr lang="en-GB" sz="2700" b="1" dirty="0">
                <a:solidFill>
                  <a:schemeClr val="accent1">
                    <a:lumMod val="75000"/>
                  </a:schemeClr>
                </a:solidFill>
              </a:rPr>
            </a:br>
            <a:endParaRPr lang="hr-HR" sz="2700" b="1" dirty="0">
              <a:solidFill>
                <a:schemeClr val="accent1">
                  <a:lumMod val="75000"/>
                </a:schemeClr>
              </a:solidFill>
            </a:endParaRPr>
          </a:p>
        </p:txBody>
      </p:sp>
      <p:pic>
        <p:nvPicPr>
          <p:cNvPr id="1026" name="Picture 2">
            <a:extLst>
              <a:ext uri="{FF2B5EF4-FFF2-40B4-BE49-F238E27FC236}">
                <a16:creationId xmlns:a16="http://schemas.microsoft.com/office/drawing/2014/main" id="{5350401E-7F4A-481C-8744-22A9374239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5635" y="2699788"/>
            <a:ext cx="13843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xford Bookworms Library Level 3: The Picture of Dorian Gray cover">
            <a:extLst>
              <a:ext uri="{FF2B5EF4-FFF2-40B4-BE49-F238E27FC236}">
                <a16:creationId xmlns:a16="http://schemas.microsoft.com/office/drawing/2014/main" id="{12261694-2E7C-4DB3-BFA8-923141681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828" y="2699788"/>
            <a:ext cx="138430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98DBD-3B17-47DC-B9C6-A2F8001F12F0}"/>
              </a:ext>
            </a:extLst>
          </p:cNvPr>
          <p:cNvPicPr>
            <a:picLocks noChangeAspect="1"/>
          </p:cNvPicPr>
          <p:nvPr/>
        </p:nvPicPr>
        <p:blipFill>
          <a:blip r:embed="rId3"/>
          <a:stretch>
            <a:fillRect/>
          </a:stretch>
        </p:blipFill>
        <p:spPr>
          <a:xfrm>
            <a:off x="7382073" y="467875"/>
            <a:ext cx="3582065" cy="4463633"/>
          </a:xfrm>
          <a:prstGeom prst="rect">
            <a:avLst/>
          </a:prstGeom>
        </p:spPr>
      </p:pic>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2" y="369651"/>
            <a:ext cx="8472793" cy="1321037"/>
          </a:xfrm>
        </p:spPr>
        <p:txBody>
          <a:bodyPr>
            <a:normAutofit/>
          </a:bodyPr>
          <a:lstStyle/>
          <a:p>
            <a:pPr algn="ctr"/>
            <a:endParaRPr lang="hr-HR" sz="6000" b="1" dirty="0">
              <a:solidFill>
                <a:schemeClr val="tx1">
                  <a:lumMod val="75000"/>
                  <a:lumOff val="25000"/>
                </a:schemeClr>
              </a:solidFill>
              <a:latin typeface="AR BONNIE" panose="02000000000000000000" pitchFamily="2" charset="0"/>
            </a:endParaRPr>
          </a:p>
        </p:txBody>
      </p:sp>
      <p:sp>
        <p:nvSpPr>
          <p:cNvPr id="4" name="Content Placeholder 3">
            <a:extLst>
              <a:ext uri="{FF2B5EF4-FFF2-40B4-BE49-F238E27FC236}">
                <a16:creationId xmlns:a16="http://schemas.microsoft.com/office/drawing/2014/main" id="{C802A266-0815-4743-86F4-63D0BA671A5E}"/>
              </a:ext>
            </a:extLst>
          </p:cNvPr>
          <p:cNvSpPr>
            <a:spLocks noGrp="1"/>
          </p:cNvSpPr>
          <p:nvPr>
            <p:ph idx="1"/>
          </p:nvPr>
        </p:nvSpPr>
        <p:spPr>
          <a:xfrm>
            <a:off x="1632857" y="1825625"/>
            <a:ext cx="4683967" cy="4351338"/>
          </a:xfrm>
        </p:spPr>
        <p:txBody>
          <a:bodyPr>
            <a:normAutofit/>
          </a:bodyPr>
          <a:lstStyle/>
          <a:p>
            <a:pPr lvl="0"/>
            <a:r>
              <a:rPr lang="en-US" sz="1800" dirty="0"/>
              <a:t>In your group </a:t>
            </a:r>
            <a:r>
              <a:rPr lang="en-US" sz="1800" b="1" dirty="0"/>
              <a:t>discuss the following questions</a:t>
            </a:r>
            <a:r>
              <a:rPr lang="en-US" sz="1800" i="1" dirty="0"/>
              <a:t>:</a:t>
            </a:r>
          </a:p>
          <a:p>
            <a:pPr lvl="0"/>
            <a:r>
              <a:rPr lang="en-US" sz="1800" i="1" dirty="0"/>
              <a:t>Have you ever watched a movie and read a book with the same title?</a:t>
            </a:r>
          </a:p>
          <a:p>
            <a:pPr lvl="0"/>
            <a:r>
              <a:rPr lang="en-US" sz="1800" i="1" dirty="0"/>
              <a:t>If yes, which one?</a:t>
            </a:r>
          </a:p>
          <a:p>
            <a:pPr lvl="0"/>
            <a:r>
              <a:rPr lang="en-US" sz="1800" i="1" dirty="0"/>
              <a:t>What did you like best, a book or a movie? </a:t>
            </a:r>
          </a:p>
          <a:p>
            <a:pPr lvl="0"/>
            <a:r>
              <a:rPr lang="en-US" sz="1800" i="1" dirty="0"/>
              <a:t>Why?</a:t>
            </a:r>
          </a:p>
          <a:p>
            <a:pPr lvl="0"/>
            <a:r>
              <a:rPr lang="en-US" sz="1800" b="1" dirty="0"/>
              <a:t>Complete the worksheet </a:t>
            </a:r>
            <a:r>
              <a:rPr lang="en-US" sz="1800" i="1" dirty="0"/>
              <a:t>The Movie versus the Book </a:t>
            </a:r>
            <a:r>
              <a:rPr lang="en-US" sz="1800" dirty="0"/>
              <a:t>individually and then </a:t>
            </a:r>
            <a:r>
              <a:rPr lang="en-US" sz="1800" b="1" dirty="0"/>
              <a:t>talk about it</a:t>
            </a:r>
            <a:r>
              <a:rPr lang="en-US" sz="1800" dirty="0"/>
              <a:t> in pairs or groups.</a:t>
            </a:r>
          </a:p>
          <a:p>
            <a:pPr lvl="0"/>
            <a:r>
              <a:rPr lang="en-US" sz="1800" dirty="0"/>
              <a:t>If you haven’t seen and read the same movie and book, think about possible differences and similarities. </a:t>
            </a:r>
            <a:endParaRPr lang="en-US" sz="1800" i="1" dirty="0"/>
          </a:p>
          <a:p>
            <a:endParaRPr lang="en-US" dirty="0"/>
          </a:p>
        </p:txBody>
      </p:sp>
    </p:spTree>
    <p:extLst>
      <p:ext uri="{BB962C8B-B14F-4D97-AF65-F5344CB8AC3E}">
        <p14:creationId xmlns:p14="http://schemas.microsoft.com/office/powerpoint/2010/main" val="329723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2" y="369651"/>
            <a:ext cx="8472793" cy="1928072"/>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1800" b="0" i="1" u="none" strike="noStrike" kern="1200" cap="none" spc="0" normalizeH="0" baseline="0" noProof="0" dirty="0">
                <a:ln>
                  <a:noFill/>
                </a:ln>
                <a:solidFill>
                  <a:srgbClr val="000000"/>
                </a:solidFill>
                <a:effectLst/>
                <a:uLnTx/>
                <a:uFillTx/>
                <a:latin typeface="Calibri"/>
              </a:rPr>
              <a:t>     Do you know anything about these movies or books?</a:t>
            </a:r>
            <a:br>
              <a:rPr kumimoji="0" lang="en-US" sz="1800" b="0" i="1" u="none" strike="noStrike" kern="1200" cap="none" spc="0" normalizeH="0" baseline="0" noProof="0" dirty="0">
                <a:ln>
                  <a:noFill/>
                </a:ln>
                <a:solidFill>
                  <a:srgbClr val="000000"/>
                </a:solidFill>
                <a:effectLst/>
                <a:uLnTx/>
                <a:uFillTx/>
                <a:latin typeface="Calibri"/>
              </a:rPr>
            </a:br>
            <a:r>
              <a:rPr kumimoji="0" lang="en-US" sz="1800" b="0" i="1" u="none" strike="noStrike" kern="1200" cap="none" spc="0" normalizeH="0" baseline="0" noProof="0" dirty="0">
                <a:ln>
                  <a:noFill/>
                </a:ln>
                <a:solidFill>
                  <a:srgbClr val="000000"/>
                </a:solidFill>
                <a:effectLst/>
                <a:uLnTx/>
                <a:uFillTx/>
                <a:latin typeface="Calibri"/>
              </a:rPr>
              <a:t>What genres do they belong to? </a:t>
            </a:r>
            <a:br>
              <a:rPr kumimoji="0" lang="en-US" sz="1800" b="0" i="1" u="none" strike="noStrike" kern="1200" cap="none" spc="0" normalizeH="0" baseline="0" noProof="0" dirty="0">
                <a:ln>
                  <a:noFill/>
                </a:ln>
                <a:solidFill>
                  <a:srgbClr val="000000"/>
                </a:solidFill>
                <a:effectLst/>
                <a:uLnTx/>
                <a:uFillTx/>
                <a:latin typeface="Calibri"/>
              </a:rPr>
            </a:br>
            <a:r>
              <a:rPr kumimoji="0" lang="en-US" sz="1800" b="0" i="1" u="none" strike="noStrike" kern="1200" cap="none" spc="0" normalizeH="0" baseline="0" noProof="0" dirty="0">
                <a:ln>
                  <a:noFill/>
                </a:ln>
                <a:solidFill>
                  <a:srgbClr val="000000"/>
                </a:solidFill>
                <a:effectLst/>
                <a:uLnTx/>
                <a:uFillTx/>
                <a:latin typeface="Calibri"/>
              </a:rPr>
              <a:t>What are they about?</a:t>
            </a:r>
            <a:br>
              <a:rPr kumimoji="0" lang="en-US" sz="1800" b="0" i="1" u="none" strike="noStrike" kern="1200" cap="none" spc="0" normalizeH="0" baseline="0" noProof="0" dirty="0">
                <a:ln>
                  <a:noFill/>
                </a:ln>
                <a:solidFill>
                  <a:srgbClr val="000000"/>
                </a:solidFill>
                <a:effectLst/>
                <a:uLnTx/>
                <a:uFillTx/>
                <a:latin typeface="Calibri"/>
              </a:rPr>
            </a:br>
            <a:r>
              <a:rPr kumimoji="0" lang="en-US" sz="1800" b="0" i="1" u="none" strike="noStrike" kern="1200" cap="none" spc="0" normalizeH="0" baseline="0" noProof="0" dirty="0">
                <a:ln>
                  <a:noFill/>
                </a:ln>
                <a:solidFill>
                  <a:srgbClr val="000000"/>
                </a:solidFill>
                <a:effectLst/>
                <a:uLnTx/>
                <a:uFillTx/>
                <a:latin typeface="Calibri"/>
              </a:rPr>
              <a:t>Do you think that these two books have something in common?</a:t>
            </a:r>
            <a:br>
              <a:rPr kumimoji="0" lang="en-US" sz="1800" b="0" i="1" u="none" strike="noStrike" kern="1200" cap="none" spc="0" normalizeH="0" baseline="0" noProof="0" dirty="0">
                <a:ln>
                  <a:noFill/>
                </a:ln>
                <a:solidFill>
                  <a:srgbClr val="000000"/>
                </a:solidFill>
                <a:effectLst/>
                <a:uLnTx/>
                <a:uFillTx/>
                <a:latin typeface="Calibri"/>
              </a:rPr>
            </a:br>
            <a:r>
              <a:rPr kumimoji="0" lang="en-US" sz="1800" b="0" i="1" u="none" strike="noStrike" kern="1200" cap="none" spc="0" normalizeH="0" baseline="0" noProof="0" dirty="0">
                <a:ln>
                  <a:noFill/>
                </a:ln>
                <a:solidFill>
                  <a:srgbClr val="000000"/>
                </a:solidFill>
                <a:effectLst/>
                <a:uLnTx/>
                <a:uFillTx/>
                <a:latin typeface="Calibri"/>
              </a:rPr>
              <a:t>Watch the trailers and decide.</a:t>
            </a:r>
            <a:endParaRPr lang="hr-HR" sz="6000" b="1" dirty="0">
              <a:solidFill>
                <a:schemeClr val="tx1">
                  <a:lumMod val="75000"/>
                  <a:lumOff val="25000"/>
                </a:schemeClr>
              </a:solidFill>
              <a:latin typeface="AR BONNIE" panose="02000000000000000000" pitchFamily="2" charset="0"/>
            </a:endParaRPr>
          </a:p>
        </p:txBody>
      </p:sp>
      <p:pic>
        <p:nvPicPr>
          <p:cNvPr id="5" name="Online Media 4" title="Dorian Gray (2009) Official Trailer # 1 - Ben Barnes HD">
            <a:hlinkClick r:id="" action="ppaction://media"/>
            <a:extLst>
              <a:ext uri="{FF2B5EF4-FFF2-40B4-BE49-F238E27FC236}">
                <a16:creationId xmlns:a16="http://schemas.microsoft.com/office/drawing/2014/main" id="{D1B122F1-8B10-4EEA-8F5D-63D24CE25DD4}"/>
              </a:ext>
            </a:extLst>
          </p:cNvPr>
          <p:cNvPicPr>
            <a:picLocks noGrp="1" noRot="1" noChangeAspect="1"/>
          </p:cNvPicPr>
          <p:nvPr>
            <p:ph idx="1"/>
            <a:videoFile r:link="rId1"/>
          </p:nvPr>
        </p:nvPicPr>
        <p:blipFill>
          <a:blip r:embed="rId6"/>
          <a:stretch>
            <a:fillRect/>
          </a:stretch>
        </p:blipFill>
        <p:spPr>
          <a:xfrm>
            <a:off x="6915977" y="2578327"/>
            <a:ext cx="2775100" cy="1701346"/>
          </a:xfrm>
          <a:prstGeom prst="rect">
            <a:avLst/>
          </a:prstGeom>
        </p:spPr>
      </p:pic>
      <p:pic>
        <p:nvPicPr>
          <p:cNvPr id="3" name="Online Media 2" title="The Great Gatsby Official Trailer #2 (2012) - Leonardo DiCaprio Movie HD">
            <a:hlinkClick r:id="" action="ppaction://media"/>
            <a:extLst>
              <a:ext uri="{FF2B5EF4-FFF2-40B4-BE49-F238E27FC236}">
                <a16:creationId xmlns:a16="http://schemas.microsoft.com/office/drawing/2014/main" id="{7F2470B5-33DD-4794-8AEF-10A7FA82D08D}"/>
              </a:ext>
            </a:extLst>
          </p:cNvPr>
          <p:cNvPicPr>
            <a:picLocks noRot="1" noChangeAspect="1"/>
          </p:cNvPicPr>
          <p:nvPr>
            <a:videoFile r:link="rId2"/>
          </p:nvPr>
        </p:nvPicPr>
        <p:blipFill>
          <a:blip r:embed="rId7"/>
          <a:stretch>
            <a:fillRect/>
          </a:stretch>
        </p:blipFill>
        <p:spPr>
          <a:xfrm>
            <a:off x="2003450" y="2584189"/>
            <a:ext cx="2540000" cy="1701346"/>
          </a:xfrm>
          <a:prstGeom prst="rect">
            <a:avLst/>
          </a:prstGeom>
        </p:spPr>
      </p:pic>
    </p:spTree>
    <p:extLst>
      <p:ext uri="{BB962C8B-B14F-4D97-AF65-F5344CB8AC3E}">
        <p14:creationId xmlns:p14="http://schemas.microsoft.com/office/powerpoint/2010/main" val="15541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2" y="369651"/>
            <a:ext cx="8472793" cy="1321037"/>
          </a:xfrm>
        </p:spPr>
        <p:txBody>
          <a:bodyPr>
            <a:normAutofit/>
          </a:bodyPr>
          <a:lstStyle/>
          <a:p>
            <a:pPr algn="ctr"/>
            <a:endParaRPr lang="hr-HR" sz="6000" b="1" dirty="0">
              <a:solidFill>
                <a:schemeClr val="tx1">
                  <a:lumMod val="75000"/>
                  <a:lumOff val="25000"/>
                </a:schemeClr>
              </a:solidFill>
              <a:latin typeface="AR BONNIE" panose="02000000000000000000" pitchFamily="2" charset="0"/>
            </a:endParaRPr>
          </a:p>
        </p:txBody>
      </p:sp>
      <p:sp>
        <p:nvSpPr>
          <p:cNvPr id="4" name="Content Placeholder 3">
            <a:extLst>
              <a:ext uri="{FF2B5EF4-FFF2-40B4-BE49-F238E27FC236}">
                <a16:creationId xmlns:a16="http://schemas.microsoft.com/office/drawing/2014/main" id="{C802A266-0815-4743-86F4-63D0BA671A5E}"/>
              </a:ext>
            </a:extLst>
          </p:cNvPr>
          <p:cNvSpPr>
            <a:spLocks noGrp="1"/>
          </p:cNvSpPr>
          <p:nvPr>
            <p:ph idx="1"/>
          </p:nvPr>
        </p:nvSpPr>
        <p:spPr>
          <a:xfrm>
            <a:off x="1632857" y="1825625"/>
            <a:ext cx="4683967" cy="4351338"/>
          </a:xfrm>
        </p:spPr>
        <p:txBody>
          <a:bodyPr>
            <a:normAutofit/>
          </a:bodyPr>
          <a:lstStyle/>
          <a:p>
            <a:pPr marL="0" marR="0" lvl="0" indent="0" algn="just" defTabSz="914400" rtl="0" eaLnBrk="1" fontAlgn="auto" latinLnBrk="0" hangingPunct="1">
              <a:lnSpc>
                <a:spcPct val="90000"/>
              </a:lnSpc>
              <a:spcBef>
                <a:spcPts val="1000"/>
              </a:spcBef>
              <a:spcAft>
                <a:spcPts val="0"/>
              </a:spcAft>
              <a:buClrTx/>
              <a:buSzPct val="100000"/>
              <a:buFont typeface="Arial" pitchFamily="34"/>
              <a:buNone/>
              <a:tabLst/>
              <a:defRPr/>
            </a:pPr>
            <a:r>
              <a:rPr kumimoji="0" lang="hr-HR" sz="2000" b="0" i="0" u="none" strike="noStrike" kern="1200" cap="none" spc="0" normalizeH="0" baseline="0" noProof="0" dirty="0">
                <a:ln>
                  <a:noFill/>
                </a:ln>
                <a:solidFill>
                  <a:srgbClr val="000000"/>
                </a:solidFill>
                <a:effectLst/>
                <a:uLnTx/>
                <a:uFillTx/>
                <a:latin typeface="Calibri"/>
              </a:rPr>
              <a:t> </a:t>
            </a:r>
            <a:r>
              <a:rPr kumimoji="0" lang="en-GB" sz="2000" b="0" i="0" u="none" strike="noStrike" kern="1200" cap="none" spc="0" normalizeH="0" baseline="0" noProof="0" dirty="0">
                <a:ln>
                  <a:noFill/>
                </a:ln>
                <a:solidFill>
                  <a:srgbClr val="000000"/>
                </a:solidFill>
                <a:effectLst/>
                <a:uLnTx/>
                <a:uFillTx/>
                <a:latin typeface="Calibri"/>
              </a:rPr>
              <a:t>      </a:t>
            </a:r>
            <a:r>
              <a:rPr kumimoji="0" lang="en-US" sz="2000" b="0" i="0" u="none" strike="noStrike" kern="1200" cap="none" spc="0" normalizeH="0" baseline="0" noProof="0" dirty="0">
                <a:ln>
                  <a:noFill/>
                </a:ln>
                <a:solidFill>
                  <a:srgbClr val="000000"/>
                </a:solidFill>
                <a:effectLst/>
                <a:uLnTx/>
                <a:uFillTx/>
                <a:latin typeface="Calibri"/>
              </a:rPr>
              <a:t>In your group,</a:t>
            </a:r>
            <a:r>
              <a:rPr kumimoji="0" lang="hr-HR" sz="2000" b="0" i="0" u="none" strike="noStrike" kern="1200" cap="none" spc="0" normalizeH="0" baseline="0" noProof="0" dirty="0">
                <a:ln>
                  <a:noFill/>
                </a:ln>
                <a:solidFill>
                  <a:srgbClr val="000000"/>
                </a:solidFill>
                <a:effectLst/>
                <a:uLnTx/>
                <a:uFillTx/>
                <a:latin typeface="Calibri"/>
              </a:rPr>
              <a:t> </a:t>
            </a:r>
            <a:r>
              <a:rPr kumimoji="0" lang="en-US" sz="2000" b="1" i="0" u="none" strike="noStrike" kern="1200" cap="none" spc="0" normalizeH="0" baseline="0" noProof="0" dirty="0">
                <a:ln>
                  <a:noFill/>
                </a:ln>
                <a:solidFill>
                  <a:srgbClr val="000000"/>
                </a:solidFill>
                <a:effectLst/>
                <a:uLnTx/>
                <a:uFillTx/>
                <a:latin typeface="Calibri"/>
              </a:rPr>
              <a:t>do </a:t>
            </a:r>
            <a:r>
              <a:rPr kumimoji="0" lang="hr-HR" sz="2000" b="1" i="0" u="none" strike="noStrike" kern="1200" cap="none" spc="0" normalizeH="0" baseline="0" noProof="0" dirty="0" err="1">
                <a:ln>
                  <a:noFill/>
                </a:ln>
                <a:solidFill>
                  <a:srgbClr val="000000"/>
                </a:solidFill>
                <a:effectLst/>
                <a:uLnTx/>
                <a:uFillTx/>
                <a:latin typeface="Calibri"/>
              </a:rPr>
              <a:t>the</a:t>
            </a:r>
            <a:r>
              <a:rPr kumimoji="0" lang="hr-HR" sz="2000" b="1" i="0" u="none" strike="noStrike" kern="1200" cap="none" spc="0" normalizeH="0" baseline="0" noProof="0" dirty="0">
                <a:ln>
                  <a:noFill/>
                </a:ln>
                <a:solidFill>
                  <a:srgbClr val="000000"/>
                </a:solidFill>
                <a:effectLst/>
                <a:uLnTx/>
                <a:uFillTx/>
                <a:latin typeface="Calibri"/>
              </a:rPr>
              <a:t> „</a:t>
            </a:r>
            <a:r>
              <a:rPr kumimoji="0" lang="en-US" sz="2000" b="1" i="0" u="none" strike="noStrike" kern="1200" cap="none" spc="0" normalizeH="0" baseline="0" noProof="0" dirty="0">
                <a:ln>
                  <a:noFill/>
                </a:ln>
                <a:solidFill>
                  <a:srgbClr val="000000"/>
                </a:solidFill>
                <a:effectLst/>
                <a:uLnTx/>
                <a:uFillTx/>
                <a:latin typeface="Calibri"/>
              </a:rPr>
              <a:t>before reading</a:t>
            </a:r>
            <a:r>
              <a:rPr kumimoji="0" lang="hr-HR" sz="2000" b="1" i="0" u="none" strike="noStrike" kern="1200" cap="none" spc="0" normalizeH="0" baseline="0" noProof="0" dirty="0">
                <a:ln>
                  <a:noFill/>
                </a:ln>
                <a:solidFill>
                  <a:srgbClr val="000000"/>
                </a:solidFill>
                <a:effectLst/>
                <a:uLnTx/>
                <a:uFillTx/>
                <a:latin typeface="Calibri"/>
              </a:rPr>
              <a:t>”</a:t>
            </a:r>
            <a:r>
              <a:rPr kumimoji="0" lang="en-US" sz="2000" b="1" i="0" u="none" strike="noStrike" kern="1200" cap="none" spc="0" normalizeH="0" baseline="0" noProof="0" dirty="0">
                <a:ln>
                  <a:noFill/>
                </a:ln>
                <a:solidFill>
                  <a:srgbClr val="000000"/>
                </a:solidFill>
                <a:effectLst/>
                <a:uLnTx/>
                <a:uFillTx/>
                <a:latin typeface="Calibri"/>
              </a:rPr>
              <a:t> </a:t>
            </a:r>
            <a:endParaRPr kumimoji="0" lang="hr-HR" sz="2000" b="1" i="0" u="none" strike="noStrike" kern="1200" cap="none" spc="0" normalizeH="0" baseline="0" noProof="0" dirty="0">
              <a:ln>
                <a:noFill/>
              </a:ln>
              <a:solidFill>
                <a:srgbClr val="000000"/>
              </a:solidFill>
              <a:effectLst/>
              <a:uLnTx/>
              <a:uFillTx/>
              <a:latin typeface="Calibri"/>
            </a:endParaRPr>
          </a:p>
          <a:p>
            <a:pPr marL="0" marR="0" lvl="0" indent="0" algn="just" defTabSz="914400" rtl="0" eaLnBrk="1" fontAlgn="auto" latinLnBrk="0" hangingPunct="1">
              <a:lnSpc>
                <a:spcPct val="90000"/>
              </a:lnSpc>
              <a:spcBef>
                <a:spcPts val="1000"/>
              </a:spcBef>
              <a:spcAft>
                <a:spcPts val="0"/>
              </a:spcAft>
              <a:buClrTx/>
              <a:buSzPct val="100000"/>
              <a:buFont typeface="Arial" pitchFamily="34"/>
              <a:buNone/>
              <a:tabLst/>
              <a:defRPr/>
            </a:pPr>
            <a:r>
              <a:rPr kumimoji="0" lang="en-US" sz="2000" b="1" i="0" u="none" strike="noStrike" kern="1200" cap="none" spc="0" normalizeH="0" baseline="0" noProof="0" dirty="0">
                <a:ln>
                  <a:noFill/>
                </a:ln>
                <a:solidFill>
                  <a:srgbClr val="000000"/>
                </a:solidFill>
                <a:effectLst/>
                <a:uLnTx/>
                <a:uFillTx/>
                <a:latin typeface="Calibri"/>
              </a:rPr>
              <a:t>activities</a:t>
            </a:r>
            <a:r>
              <a:rPr kumimoji="0" lang="en-US" sz="2000" b="0" i="0" u="none" strike="noStrike" kern="1200" cap="none" spc="0" normalizeH="0" baseline="0" noProof="0" dirty="0">
                <a:ln>
                  <a:noFill/>
                </a:ln>
                <a:solidFill>
                  <a:srgbClr val="000000"/>
                </a:solidFill>
                <a:effectLst/>
                <a:uLnTx/>
                <a:uFillTx/>
                <a:latin typeface="Calibri"/>
              </a:rPr>
              <a:t> at the end of the book. </a:t>
            </a:r>
          </a:p>
          <a:p>
            <a:pPr marL="0" marR="0" lvl="0" indent="0" algn="just" defTabSz="914400" rtl="0" eaLnBrk="1" fontAlgn="auto" latinLnBrk="0" hangingPunct="1">
              <a:lnSpc>
                <a:spcPct val="90000"/>
              </a:lnSpc>
              <a:spcBef>
                <a:spcPts val="1000"/>
              </a:spcBef>
              <a:spcAft>
                <a:spcPts val="0"/>
              </a:spcAft>
              <a:buClrTx/>
              <a:buSzPct val="100000"/>
              <a:buFont typeface="Arial" pitchFamily="34"/>
              <a:buNone/>
              <a:tabLst/>
              <a:defRPr/>
            </a:pPr>
            <a:r>
              <a:rPr kumimoji="0" lang="en-US" sz="2000" b="1" i="0" u="none" strike="noStrike" kern="1200" cap="none" spc="0" normalizeH="0" baseline="0" noProof="0" dirty="0">
                <a:ln>
                  <a:noFill/>
                </a:ln>
                <a:solidFill>
                  <a:srgbClr val="000000"/>
                </a:solidFill>
                <a:effectLst/>
                <a:uLnTx/>
                <a:uFillTx/>
                <a:latin typeface="Calibri"/>
              </a:rPr>
              <a:t>       Read the titles </a:t>
            </a:r>
            <a:r>
              <a:rPr kumimoji="0" lang="en-US" sz="2000" b="0" i="0" u="none" strike="noStrike" kern="1200" cap="none" spc="0" normalizeH="0" baseline="0" noProof="0" dirty="0">
                <a:ln>
                  <a:noFill/>
                </a:ln>
                <a:solidFill>
                  <a:srgbClr val="000000"/>
                </a:solidFill>
                <a:effectLst/>
                <a:uLnTx/>
                <a:uFillTx/>
                <a:latin typeface="Calibri"/>
              </a:rPr>
              <a:t>of all chapters and </a:t>
            </a:r>
            <a:endParaRPr kumimoji="0" lang="hr-HR" sz="2000" b="0" i="0" u="none" strike="noStrike" kern="1200" cap="none" spc="0" normalizeH="0" baseline="0" noProof="0" dirty="0">
              <a:ln>
                <a:noFill/>
              </a:ln>
              <a:solidFill>
                <a:srgbClr val="000000"/>
              </a:solidFill>
              <a:effectLst/>
              <a:uLnTx/>
              <a:uFillTx/>
              <a:latin typeface="Calibri"/>
            </a:endParaRPr>
          </a:p>
          <a:p>
            <a:pPr marL="0" marR="0" lvl="0" indent="0" algn="just" defTabSz="914400" rtl="0" eaLnBrk="1" fontAlgn="auto" latinLnBrk="0" hangingPunct="1">
              <a:lnSpc>
                <a:spcPct val="90000"/>
              </a:lnSpc>
              <a:spcBef>
                <a:spcPts val="1000"/>
              </a:spcBef>
              <a:spcAft>
                <a:spcPts val="0"/>
              </a:spcAft>
              <a:buClrTx/>
              <a:buSzPct val="100000"/>
              <a:buFont typeface="Arial" pitchFamily="34"/>
              <a:buNone/>
              <a:tabLst/>
              <a:defRPr/>
            </a:pPr>
            <a:r>
              <a:rPr kumimoji="0" lang="en-US" sz="2000" b="1" i="0" u="none" strike="noStrike" kern="1200" cap="none" spc="0" normalizeH="0" baseline="0" noProof="0" dirty="0">
                <a:ln>
                  <a:noFill/>
                </a:ln>
                <a:solidFill>
                  <a:srgbClr val="000000"/>
                </a:solidFill>
                <a:effectLst/>
                <a:uLnTx/>
                <a:uFillTx/>
                <a:latin typeface="Calibri"/>
              </a:rPr>
              <a:t>predict </a:t>
            </a:r>
            <a:r>
              <a:rPr kumimoji="0" lang="en-US" sz="2000" b="0" i="0" u="none" strike="noStrike" kern="1200" cap="none" spc="0" normalizeH="0" baseline="0" noProof="0" dirty="0">
                <a:ln>
                  <a:noFill/>
                </a:ln>
                <a:solidFill>
                  <a:srgbClr val="000000"/>
                </a:solidFill>
                <a:effectLst/>
                <a:uLnTx/>
                <a:uFillTx/>
                <a:latin typeface="Calibri"/>
              </a:rPr>
              <a:t>in your group what is going to happen in each </a:t>
            </a:r>
            <a:r>
              <a:rPr kumimoji="0" lang="hr-HR" sz="2000" b="0" i="0" u="none" strike="noStrike" kern="1200" cap="none" spc="0" normalizeH="0" baseline="0" noProof="0" dirty="0">
                <a:ln>
                  <a:noFill/>
                </a:ln>
                <a:solidFill>
                  <a:srgbClr val="000000"/>
                </a:solidFill>
                <a:effectLst/>
                <a:uLnTx/>
                <a:uFillTx/>
                <a:latin typeface="Calibri"/>
              </a:rPr>
              <a:t>one</a:t>
            </a:r>
            <a:r>
              <a:rPr kumimoji="0" lang="en-US" sz="2000" b="0" i="0" u="none" strike="noStrike" kern="1200" cap="none" spc="0" normalizeH="0" baseline="0" noProof="0" dirty="0">
                <a:ln>
                  <a:noFill/>
                </a:ln>
                <a:solidFill>
                  <a:srgbClr val="000000"/>
                </a:solidFill>
                <a:effectLst/>
                <a:uLnTx/>
                <a:uFillTx/>
                <a:latin typeface="Calibri"/>
              </a:rPr>
              <a:t>. </a:t>
            </a:r>
            <a:endParaRPr kumimoji="0" lang="hr-HR" sz="2000" b="0" i="0" u="none" strike="noStrike" kern="1200" cap="none" spc="0" normalizeH="0" baseline="0" noProof="0" dirty="0">
              <a:ln>
                <a:noFill/>
              </a:ln>
              <a:solidFill>
                <a:srgbClr val="000000"/>
              </a:solidFill>
              <a:effectLst/>
              <a:uLnTx/>
              <a:uFillTx/>
              <a:latin typeface="Calibri"/>
            </a:endParaRPr>
          </a:p>
          <a:p>
            <a:pPr marL="0" marR="0" lvl="0" indent="0" algn="just" defTabSz="914400" rtl="0" eaLnBrk="1" fontAlgn="auto" latinLnBrk="0" hangingPunct="1">
              <a:lnSpc>
                <a:spcPct val="90000"/>
              </a:lnSpc>
              <a:spcBef>
                <a:spcPts val="1000"/>
              </a:spcBef>
              <a:spcAft>
                <a:spcPts val="0"/>
              </a:spcAft>
              <a:buClrTx/>
              <a:buSzPct val="100000"/>
              <a:buFont typeface="Arial" pitchFamily="34"/>
              <a:buNone/>
              <a:tabLst/>
              <a:defRPr/>
            </a:pPr>
            <a:r>
              <a:rPr kumimoji="0" lang="hr-HR" sz="2000" b="0"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a:ln>
                  <a:noFill/>
                </a:ln>
                <a:solidFill>
                  <a:srgbClr val="000000"/>
                </a:solidFill>
                <a:effectLst/>
                <a:uLnTx/>
                <a:uFillTx/>
                <a:latin typeface="Calibri"/>
              </a:rPr>
              <a:t>R</a:t>
            </a:r>
            <a:r>
              <a:rPr kumimoji="0" lang="en-US" sz="2000" b="1" i="0" u="none" strike="noStrike" kern="1200" cap="none" spc="0" normalizeH="0" baseline="0" noProof="0" dirty="0" err="1">
                <a:ln>
                  <a:noFill/>
                </a:ln>
                <a:solidFill>
                  <a:srgbClr val="000000"/>
                </a:solidFill>
                <a:effectLst/>
                <a:uLnTx/>
                <a:uFillTx/>
                <a:latin typeface="Calibri"/>
              </a:rPr>
              <a:t>ecord</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0" i="0" u="none" strike="noStrike" kern="1200" cap="none" spc="0" normalizeH="0" baseline="0" noProof="0" dirty="0" err="1">
                <a:ln>
                  <a:noFill/>
                </a:ln>
                <a:solidFill>
                  <a:srgbClr val="000000"/>
                </a:solidFill>
                <a:effectLst/>
                <a:uLnTx/>
                <a:uFillTx/>
                <a:latin typeface="Calibri"/>
              </a:rPr>
              <a:t>your</a:t>
            </a:r>
            <a:r>
              <a:rPr kumimoji="0" lang="hr-HR" sz="2000" b="0" i="0" u="none" strike="noStrike" kern="1200" cap="none" spc="0" normalizeH="0" baseline="0" noProof="0" dirty="0">
                <a:ln>
                  <a:noFill/>
                </a:ln>
                <a:solidFill>
                  <a:srgbClr val="000000"/>
                </a:solidFill>
                <a:effectLst/>
                <a:uLnTx/>
                <a:uFillTx/>
                <a:latin typeface="Calibri"/>
              </a:rPr>
              <a:t> </a:t>
            </a:r>
            <a:r>
              <a:rPr kumimoji="0" lang="hr-HR" sz="2000" b="0" i="0" u="none" strike="noStrike" kern="1200" cap="none" spc="0" normalizeH="0" baseline="0" noProof="0" dirty="0" err="1">
                <a:ln>
                  <a:noFill/>
                </a:ln>
                <a:solidFill>
                  <a:srgbClr val="000000"/>
                </a:solidFill>
                <a:effectLst/>
                <a:uLnTx/>
                <a:uFillTx/>
                <a:latin typeface="Calibri"/>
              </a:rPr>
              <a:t>team’s</a:t>
            </a:r>
            <a:r>
              <a:rPr kumimoji="0" lang="hr-HR" sz="2000" b="0" i="0" u="none" strike="noStrike" kern="1200" cap="none" spc="0" normalizeH="0" baseline="0" noProof="0" dirty="0">
                <a:ln>
                  <a:noFill/>
                </a:ln>
                <a:solidFill>
                  <a:srgbClr val="000000"/>
                </a:solidFill>
                <a:effectLst/>
                <a:uLnTx/>
                <a:uFillTx/>
                <a:latin typeface="Calibri"/>
              </a:rPr>
              <a:t> </a:t>
            </a:r>
            <a:r>
              <a:rPr kumimoji="0" lang="hr-HR" sz="2000" b="0" i="0" u="none" strike="noStrike" kern="1200" cap="none" spc="0" normalizeH="0" baseline="0" noProof="0" dirty="0" err="1">
                <a:ln>
                  <a:noFill/>
                </a:ln>
                <a:solidFill>
                  <a:srgbClr val="000000"/>
                </a:solidFill>
                <a:effectLst/>
                <a:uLnTx/>
                <a:uFillTx/>
                <a:latin typeface="Calibri"/>
              </a:rPr>
              <a:t>predictions</a:t>
            </a:r>
            <a:r>
              <a:rPr kumimoji="0" lang="hr-HR" sz="2000" b="0" i="0" u="none" strike="noStrike" kern="1200" cap="none" spc="0" normalizeH="0" baseline="0" noProof="0" dirty="0">
                <a:ln>
                  <a:noFill/>
                </a:ln>
                <a:solidFill>
                  <a:srgbClr val="000000"/>
                </a:solidFill>
                <a:effectLst/>
                <a:uLnTx/>
                <a:uFillTx/>
                <a:latin typeface="Calibri"/>
              </a:rPr>
              <a:t>.</a:t>
            </a:r>
            <a:endParaRPr kumimoji="0" lang="en-GB" sz="2000" b="0" i="0" u="none" strike="noStrike" kern="1200" cap="none" spc="0" normalizeH="0" baseline="0" noProof="0" dirty="0">
              <a:ln>
                <a:noFill/>
              </a:ln>
              <a:solidFill>
                <a:srgbClr val="000000"/>
              </a:solidFill>
              <a:effectLst/>
              <a:uLnTx/>
              <a:uFillTx/>
              <a:latin typeface="Calibri"/>
            </a:endParaRPr>
          </a:p>
          <a:p>
            <a:pPr marL="0" marR="0" lvl="0" indent="0" algn="just" defTabSz="914400" rtl="0" eaLnBrk="1" fontAlgn="auto" latinLnBrk="0" hangingPunct="1">
              <a:lnSpc>
                <a:spcPct val="90000"/>
              </a:lnSpc>
              <a:spcBef>
                <a:spcPts val="1000"/>
              </a:spcBef>
              <a:spcAft>
                <a:spcPts val="0"/>
              </a:spcAft>
              <a:buClrTx/>
              <a:buSzPct val="100000"/>
              <a:buFont typeface="Arial" pitchFamily="34"/>
              <a:buNone/>
              <a:tabLst/>
              <a:defRPr/>
            </a:pPr>
            <a:r>
              <a:rPr lang="en-GB" sz="2000" dirty="0">
                <a:solidFill>
                  <a:srgbClr val="000000"/>
                </a:solidFill>
                <a:latin typeface="Calibri"/>
              </a:rPr>
              <a:t>Exchange information on the books between the groups. </a:t>
            </a:r>
            <a:endParaRPr lang="en-US" dirty="0"/>
          </a:p>
        </p:txBody>
      </p:sp>
      <p:pic>
        <p:nvPicPr>
          <p:cNvPr id="5" name="Picture 8">
            <a:extLst>
              <a:ext uri="{FF2B5EF4-FFF2-40B4-BE49-F238E27FC236}">
                <a16:creationId xmlns:a16="http://schemas.microsoft.com/office/drawing/2014/main" id="{BD97158F-CF84-4FD2-9211-C67B96971717}"/>
              </a:ext>
            </a:extLst>
          </p:cNvPr>
          <p:cNvPicPr>
            <a:picLocks noChangeAspect="1"/>
          </p:cNvPicPr>
          <p:nvPr/>
        </p:nvPicPr>
        <p:blipFill>
          <a:blip r:embed="rId3"/>
          <a:stretch>
            <a:fillRect/>
          </a:stretch>
        </p:blipFill>
        <p:spPr>
          <a:xfrm>
            <a:off x="1731522" y="3694181"/>
            <a:ext cx="450332" cy="409395"/>
          </a:xfrm>
          <a:prstGeom prst="rect">
            <a:avLst/>
          </a:prstGeom>
          <a:noFill/>
          <a:ln cap="flat">
            <a:noFill/>
          </a:ln>
        </p:spPr>
      </p:pic>
      <p:pic>
        <p:nvPicPr>
          <p:cNvPr id="6" name="Picture 5">
            <a:extLst>
              <a:ext uri="{FF2B5EF4-FFF2-40B4-BE49-F238E27FC236}">
                <a16:creationId xmlns:a16="http://schemas.microsoft.com/office/drawing/2014/main" id="{02BB65D8-DA51-4EF4-9462-946953AD0BF7}"/>
              </a:ext>
            </a:extLst>
          </p:cNvPr>
          <p:cNvPicPr>
            <a:picLocks noChangeAspect="1"/>
          </p:cNvPicPr>
          <p:nvPr/>
        </p:nvPicPr>
        <p:blipFill>
          <a:blip r:embed="rId4"/>
          <a:stretch>
            <a:fillRect/>
          </a:stretch>
        </p:blipFill>
        <p:spPr>
          <a:xfrm>
            <a:off x="1632857" y="2609044"/>
            <a:ext cx="487722" cy="512108"/>
          </a:xfrm>
          <a:prstGeom prst="rect">
            <a:avLst/>
          </a:prstGeom>
        </p:spPr>
      </p:pic>
      <p:pic>
        <p:nvPicPr>
          <p:cNvPr id="7" name="Picture 5">
            <a:extLst>
              <a:ext uri="{FF2B5EF4-FFF2-40B4-BE49-F238E27FC236}">
                <a16:creationId xmlns:a16="http://schemas.microsoft.com/office/drawing/2014/main" id="{37D396DA-0A61-443C-9581-084C91094DB1}"/>
              </a:ext>
            </a:extLst>
          </p:cNvPr>
          <p:cNvPicPr>
            <a:picLocks noChangeAspect="1"/>
          </p:cNvPicPr>
          <p:nvPr/>
        </p:nvPicPr>
        <p:blipFill>
          <a:blip r:embed="rId5"/>
          <a:stretch>
            <a:fillRect/>
          </a:stretch>
        </p:blipFill>
        <p:spPr>
          <a:xfrm>
            <a:off x="1632857" y="1856907"/>
            <a:ext cx="487192" cy="358216"/>
          </a:xfrm>
          <a:prstGeom prst="rect">
            <a:avLst/>
          </a:prstGeom>
          <a:noFill/>
          <a:ln cap="flat">
            <a:noFill/>
          </a:ln>
        </p:spPr>
      </p:pic>
      <p:pic>
        <p:nvPicPr>
          <p:cNvPr id="8" name="Picture 7">
            <a:extLst>
              <a:ext uri="{FF2B5EF4-FFF2-40B4-BE49-F238E27FC236}">
                <a16:creationId xmlns:a16="http://schemas.microsoft.com/office/drawing/2014/main" id="{2916C619-569A-4575-824A-0557FA843B4C}"/>
              </a:ext>
            </a:extLst>
          </p:cNvPr>
          <p:cNvPicPr>
            <a:picLocks noChangeAspect="1"/>
          </p:cNvPicPr>
          <p:nvPr/>
        </p:nvPicPr>
        <p:blipFill>
          <a:blip r:embed="rId6"/>
          <a:stretch>
            <a:fillRect/>
          </a:stretch>
        </p:blipFill>
        <p:spPr>
          <a:xfrm>
            <a:off x="6643493" y="444407"/>
            <a:ext cx="2581275" cy="3333750"/>
          </a:xfrm>
          <a:prstGeom prst="rect">
            <a:avLst/>
          </a:prstGeom>
        </p:spPr>
      </p:pic>
      <p:pic>
        <p:nvPicPr>
          <p:cNvPr id="10" name="Picture 9" descr="A person sitting on a bench&#10;&#10;Description automatically generated with medium confidence">
            <a:extLst>
              <a:ext uri="{FF2B5EF4-FFF2-40B4-BE49-F238E27FC236}">
                <a16:creationId xmlns:a16="http://schemas.microsoft.com/office/drawing/2014/main" id="{BDCEAD67-FB6E-4685-96D6-D9CD76F4BFF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031728" y="2215123"/>
            <a:ext cx="2857500" cy="3260062"/>
          </a:xfrm>
          <a:prstGeom prst="rect">
            <a:avLst/>
          </a:prstGeom>
        </p:spPr>
      </p:pic>
      <p:sp>
        <p:nvSpPr>
          <p:cNvPr id="11" name="TextBox 10">
            <a:extLst>
              <a:ext uri="{FF2B5EF4-FFF2-40B4-BE49-F238E27FC236}">
                <a16:creationId xmlns:a16="http://schemas.microsoft.com/office/drawing/2014/main" id="{F3DF59F4-40B7-4739-AC17-C081CD519E10}"/>
              </a:ext>
            </a:extLst>
          </p:cNvPr>
          <p:cNvSpPr txBox="1"/>
          <p:nvPr/>
        </p:nvSpPr>
        <p:spPr>
          <a:xfrm>
            <a:off x="9031728" y="5475185"/>
            <a:ext cx="2857500" cy="369332"/>
          </a:xfrm>
          <a:prstGeom prst="rect">
            <a:avLst/>
          </a:prstGeom>
          <a:noFill/>
        </p:spPr>
        <p:txBody>
          <a:bodyPr wrap="square" rtlCol="0">
            <a:spAutoFit/>
          </a:bodyPr>
          <a:lstStyle/>
          <a:p>
            <a:r>
              <a:rPr lang="en-US" sz="900">
                <a:hlinkClick r:id="rId8" tooltip="https://overtoyou2.blogspot.com/2020/05/the-great-gatsby-book-review-b1f.html"/>
              </a:rPr>
              <a:t>This Photo</a:t>
            </a:r>
            <a:r>
              <a:rPr lang="en-US" sz="900"/>
              <a:t> by Unknown Author is licensed under </a:t>
            </a:r>
            <a:r>
              <a:rPr lang="en-US" sz="900">
                <a:hlinkClick r:id="rId9" tooltip="https://creativecommons.org/licenses/by-nc-sa/3.0/"/>
              </a:rPr>
              <a:t>CC BY-SA-NC</a:t>
            </a:r>
            <a:endParaRPr lang="en-US" sz="900"/>
          </a:p>
        </p:txBody>
      </p:sp>
    </p:spTree>
    <p:extLst>
      <p:ext uri="{BB962C8B-B14F-4D97-AF65-F5344CB8AC3E}">
        <p14:creationId xmlns:p14="http://schemas.microsoft.com/office/powerpoint/2010/main" val="316389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2" y="369651"/>
            <a:ext cx="8472793" cy="1321037"/>
          </a:xfrm>
        </p:spPr>
        <p:txBody>
          <a:bodyPr>
            <a:normAutofit/>
          </a:bodyPr>
          <a:lstStyle/>
          <a:p>
            <a:pPr algn="ctr"/>
            <a:r>
              <a:rPr lang="en-GB" sz="2800" b="1" dirty="0">
                <a:solidFill>
                  <a:schemeClr val="accent1">
                    <a:lumMod val="75000"/>
                  </a:schemeClr>
                </a:solidFill>
              </a:rPr>
              <a:t>While-reading and after-reading activities (homework):</a:t>
            </a:r>
            <a:endParaRPr lang="hr-HR" sz="2800" b="1" dirty="0">
              <a:solidFill>
                <a:schemeClr val="accent1">
                  <a:lumMod val="75000"/>
                </a:schemeClr>
              </a:solidFill>
            </a:endParaRPr>
          </a:p>
        </p:txBody>
      </p:sp>
      <p:sp>
        <p:nvSpPr>
          <p:cNvPr id="4" name="Content Placeholder 3">
            <a:extLst>
              <a:ext uri="{FF2B5EF4-FFF2-40B4-BE49-F238E27FC236}">
                <a16:creationId xmlns:a16="http://schemas.microsoft.com/office/drawing/2014/main" id="{C802A266-0815-4743-86F4-63D0BA671A5E}"/>
              </a:ext>
            </a:extLst>
          </p:cNvPr>
          <p:cNvSpPr>
            <a:spLocks noGrp="1"/>
          </p:cNvSpPr>
          <p:nvPr>
            <p:ph idx="1"/>
          </p:nvPr>
        </p:nvSpPr>
        <p:spPr>
          <a:xfrm>
            <a:off x="1632857" y="1315616"/>
            <a:ext cx="4683967" cy="4310743"/>
          </a:xfrm>
        </p:spPr>
        <p:txBody>
          <a:bodyPr>
            <a:normAutofit/>
          </a:bodyPr>
          <a:lstStyle/>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hr-HR" sz="2600" b="0" i="0" u="none" strike="noStrike" kern="1200" cap="none" spc="0" normalizeH="0" baseline="0" noProof="0" dirty="0">
                <a:ln>
                  <a:noFill/>
                </a:ln>
                <a:solidFill>
                  <a:srgbClr val="000000"/>
                </a:solidFill>
                <a:effectLst/>
                <a:uLnTx/>
                <a:uFillTx/>
                <a:latin typeface="Calibri"/>
              </a:rPr>
              <a:t> </a:t>
            </a:r>
            <a:endParaRPr kumimoji="0" lang="hr-HR" sz="20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hr-HR" sz="2000" b="0" i="0" u="none" strike="noStrike" kern="1200" cap="none" spc="0" normalizeH="0" baseline="0" noProof="0" dirty="0">
                <a:ln>
                  <a:noFill/>
                </a:ln>
                <a:solidFill>
                  <a:srgbClr val="000000"/>
                </a:solidFill>
                <a:effectLst/>
                <a:uLnTx/>
                <a:uFillTx/>
                <a:latin typeface="Calibri"/>
              </a:rPr>
              <a:t>             </a:t>
            </a:r>
            <a:r>
              <a:rPr kumimoji="0" lang="en-US" sz="2000" b="1" i="0" u="none" strike="noStrike" kern="1200" cap="none" spc="0" normalizeH="0" baseline="0" noProof="0" dirty="0">
                <a:ln>
                  <a:noFill/>
                </a:ln>
                <a:solidFill>
                  <a:srgbClr val="000000"/>
                </a:solidFill>
                <a:effectLst/>
                <a:uLnTx/>
                <a:uFillTx/>
                <a:latin typeface="Calibri"/>
              </a:rPr>
              <a:t>Find the meaning of any unknown words </a:t>
            </a:r>
            <a:r>
              <a:rPr kumimoji="0" lang="en-US" sz="2000" b="0" i="0" u="none" strike="noStrike" kern="1200" cap="none" spc="0" normalizeH="0" baseline="0" noProof="0" dirty="0">
                <a:ln>
                  <a:noFill/>
                </a:ln>
                <a:solidFill>
                  <a:srgbClr val="000000"/>
                </a:solidFill>
                <a:effectLst/>
                <a:uLnTx/>
                <a:uFillTx/>
                <a:latin typeface="Calibri"/>
              </a:rPr>
              <a:t>(dictionary) and add  them to your vocabulary. Create a short list of new words that you liked. </a:t>
            </a: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lang="en-US" sz="2000" dirty="0">
                <a:solidFill>
                  <a:srgbClr val="000000"/>
                </a:solidFill>
                <a:latin typeface="Calibri"/>
              </a:rPr>
              <a:t>         </a:t>
            </a:r>
            <a:r>
              <a:rPr kumimoji="0" lang="en-US" sz="2000" b="0" i="0" u="none" strike="noStrike" kern="1200" cap="none" spc="0" normalizeH="0" baseline="0" noProof="0" dirty="0">
                <a:ln>
                  <a:noFill/>
                </a:ln>
                <a:solidFill>
                  <a:srgbClr val="000000"/>
                </a:solidFill>
                <a:effectLst/>
                <a:uLnTx/>
                <a:uFillTx/>
                <a:latin typeface="Calibri"/>
              </a:rPr>
              <a:t> </a:t>
            </a:r>
            <a:r>
              <a:rPr kumimoji="0" lang="en-US" sz="2000" b="1" i="0" u="none" strike="noStrike" kern="1200" cap="none" spc="0" normalizeH="0" baseline="0" noProof="0" dirty="0">
                <a:ln>
                  <a:noFill/>
                </a:ln>
                <a:solidFill>
                  <a:srgbClr val="000000"/>
                </a:solidFill>
                <a:effectLst/>
                <a:uLnTx/>
                <a:uFillTx/>
                <a:latin typeface="Calibri"/>
              </a:rPr>
              <a:t>Underline the most important parts, facts, scenes, descriptions </a:t>
            </a:r>
            <a:r>
              <a:rPr kumimoji="0" lang="en-US" sz="2000" b="0" i="0" u="none" strike="noStrike" kern="1200" cap="none" spc="0" normalizeH="0" baseline="0" noProof="0" dirty="0">
                <a:ln>
                  <a:noFill/>
                </a:ln>
                <a:solidFill>
                  <a:srgbClr val="000000"/>
                </a:solidFill>
                <a:effectLst/>
                <a:uLnTx/>
                <a:uFillTx/>
                <a:latin typeface="Calibri"/>
              </a:rPr>
              <a:t>(...) Do the while-reading activities at the end of the book.</a:t>
            </a: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en-US" sz="2000" b="0" i="0" u="none" strike="noStrike" kern="1200" cap="none" spc="0" normalizeH="0" baseline="0" noProof="0" dirty="0">
                <a:ln>
                  <a:noFill/>
                </a:ln>
                <a:solidFill>
                  <a:srgbClr val="000000"/>
                </a:solidFill>
                <a:effectLst/>
                <a:uLnTx/>
                <a:uFillTx/>
                <a:latin typeface="Calibri"/>
              </a:rPr>
              <a:t>           </a:t>
            </a: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en-US" sz="2000" b="0" i="0" u="none" strike="noStrike" kern="1200" cap="none" spc="0" normalizeH="0" baseline="0" noProof="0" dirty="0">
                <a:ln>
                  <a:noFill/>
                </a:ln>
                <a:solidFill>
                  <a:srgbClr val="000000"/>
                </a:solidFill>
                <a:effectLst/>
                <a:uLnTx/>
                <a:uFillTx/>
                <a:latin typeface="Calibri"/>
              </a:rPr>
              <a:t>            After reading, </a:t>
            </a:r>
            <a:r>
              <a:rPr kumimoji="0" lang="en-US" sz="2000" b="1" i="0" u="none" strike="noStrike" kern="1200" cap="none" spc="0" normalizeH="0" baseline="0" noProof="0" dirty="0">
                <a:ln>
                  <a:noFill/>
                </a:ln>
                <a:solidFill>
                  <a:srgbClr val="000000"/>
                </a:solidFill>
                <a:effectLst/>
                <a:uLnTx/>
                <a:uFillTx/>
                <a:latin typeface="Calibri"/>
              </a:rPr>
              <a:t>do the exercises </a:t>
            </a:r>
            <a:r>
              <a:rPr kumimoji="0" lang="en-US" sz="2000" i="0" u="none" strike="noStrike" kern="1200" cap="none" spc="0" normalizeH="0" baseline="0" noProof="0" dirty="0">
                <a:ln>
                  <a:noFill/>
                </a:ln>
                <a:solidFill>
                  <a:srgbClr val="000000"/>
                </a:solidFill>
                <a:effectLst/>
                <a:uLnTx/>
                <a:uFillTx/>
                <a:latin typeface="Calibri"/>
              </a:rPr>
              <a:t>at the end of the book</a:t>
            </a:r>
            <a:r>
              <a:rPr kumimoji="0" lang="en-US" sz="2000" b="1" i="0" u="none" strike="noStrike" kern="1200" cap="none" spc="0" normalizeH="0" baseline="0" noProof="0" dirty="0">
                <a:ln>
                  <a:noFill/>
                </a:ln>
                <a:solidFill>
                  <a:srgbClr val="000000"/>
                </a:solidFill>
                <a:effectLst/>
                <a:uLnTx/>
                <a:uFillTx/>
                <a:latin typeface="Calibri"/>
              </a:rPr>
              <a:t>.</a:t>
            </a: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endParaRPr lang="en-US" dirty="0"/>
          </a:p>
        </p:txBody>
      </p:sp>
      <p:pic>
        <p:nvPicPr>
          <p:cNvPr id="5" name="Picture 7">
            <a:extLst>
              <a:ext uri="{FF2B5EF4-FFF2-40B4-BE49-F238E27FC236}">
                <a16:creationId xmlns:a16="http://schemas.microsoft.com/office/drawing/2014/main" id="{FE0A27FD-3748-4D67-91BC-2897A348FFB6}"/>
              </a:ext>
            </a:extLst>
          </p:cNvPr>
          <p:cNvPicPr>
            <a:picLocks noChangeAspect="1"/>
          </p:cNvPicPr>
          <p:nvPr/>
        </p:nvPicPr>
        <p:blipFill>
          <a:blip r:embed="rId3"/>
          <a:stretch>
            <a:fillRect/>
          </a:stretch>
        </p:blipFill>
        <p:spPr>
          <a:xfrm>
            <a:off x="1800787" y="4506983"/>
            <a:ext cx="471985" cy="440219"/>
          </a:xfrm>
          <a:prstGeom prst="rect">
            <a:avLst/>
          </a:prstGeom>
          <a:noFill/>
          <a:ln cap="flat">
            <a:noFill/>
          </a:ln>
        </p:spPr>
      </p:pic>
      <p:pic>
        <p:nvPicPr>
          <p:cNvPr id="6" name="Picture 6">
            <a:extLst>
              <a:ext uri="{FF2B5EF4-FFF2-40B4-BE49-F238E27FC236}">
                <a16:creationId xmlns:a16="http://schemas.microsoft.com/office/drawing/2014/main" id="{95273163-6474-47AE-88E6-0695F6679C9D}"/>
              </a:ext>
            </a:extLst>
          </p:cNvPr>
          <p:cNvPicPr>
            <a:picLocks noChangeAspect="1"/>
          </p:cNvPicPr>
          <p:nvPr/>
        </p:nvPicPr>
        <p:blipFill>
          <a:blip r:embed="rId4"/>
          <a:stretch>
            <a:fillRect/>
          </a:stretch>
        </p:blipFill>
        <p:spPr>
          <a:xfrm>
            <a:off x="1800787" y="2878726"/>
            <a:ext cx="434916" cy="440219"/>
          </a:xfrm>
          <a:prstGeom prst="rect">
            <a:avLst/>
          </a:prstGeom>
          <a:noFill/>
          <a:ln cap="flat">
            <a:noFill/>
          </a:ln>
        </p:spPr>
      </p:pic>
      <p:pic>
        <p:nvPicPr>
          <p:cNvPr id="7" name="Picture 5">
            <a:extLst>
              <a:ext uri="{FF2B5EF4-FFF2-40B4-BE49-F238E27FC236}">
                <a16:creationId xmlns:a16="http://schemas.microsoft.com/office/drawing/2014/main" id="{C2C6F3B1-24E3-43D0-A486-AA77E1234ABC}"/>
              </a:ext>
            </a:extLst>
          </p:cNvPr>
          <p:cNvPicPr>
            <a:picLocks noChangeAspect="1"/>
          </p:cNvPicPr>
          <p:nvPr/>
        </p:nvPicPr>
        <p:blipFill>
          <a:blip r:embed="rId5"/>
          <a:stretch>
            <a:fillRect/>
          </a:stretch>
        </p:blipFill>
        <p:spPr>
          <a:xfrm>
            <a:off x="1837856" y="1690688"/>
            <a:ext cx="434916" cy="440219"/>
          </a:xfrm>
          <a:prstGeom prst="rect">
            <a:avLst/>
          </a:prstGeom>
          <a:noFill/>
          <a:ln cap="flat">
            <a:noFill/>
          </a:ln>
        </p:spPr>
      </p:pic>
      <p:pic>
        <p:nvPicPr>
          <p:cNvPr id="8" name="Picture 7" descr="Text&#10;&#10;Description automatically generated">
            <a:extLst>
              <a:ext uri="{FF2B5EF4-FFF2-40B4-BE49-F238E27FC236}">
                <a16:creationId xmlns:a16="http://schemas.microsoft.com/office/drawing/2014/main" id="{12AC2D85-5591-4F3F-9A7A-A4300EA22C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00775">
            <a:off x="7790263" y="1468596"/>
            <a:ext cx="3629609" cy="4379859"/>
          </a:xfrm>
          <a:prstGeom prst="rect">
            <a:avLst/>
          </a:prstGeom>
        </p:spPr>
      </p:pic>
    </p:spTree>
    <p:extLst>
      <p:ext uri="{BB962C8B-B14F-4D97-AF65-F5344CB8AC3E}">
        <p14:creationId xmlns:p14="http://schemas.microsoft.com/office/powerpoint/2010/main" val="214308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2" y="369651"/>
            <a:ext cx="8472793" cy="1321037"/>
          </a:xfrm>
        </p:spPr>
        <p:txBody>
          <a:bodyPr>
            <a:normAutofit/>
          </a:bodyPr>
          <a:lstStyle/>
          <a:p>
            <a:pPr algn="ctr"/>
            <a:r>
              <a:rPr lang="en-GB" sz="2800" b="1" dirty="0">
                <a:solidFill>
                  <a:schemeClr val="accent1">
                    <a:lumMod val="75000"/>
                  </a:schemeClr>
                </a:solidFill>
              </a:rPr>
              <a:t>Lesson 2:</a:t>
            </a:r>
            <a:br>
              <a:rPr lang="en-GB" sz="2800" b="1" dirty="0">
                <a:solidFill>
                  <a:schemeClr val="accent1">
                    <a:lumMod val="75000"/>
                  </a:schemeClr>
                </a:solidFill>
              </a:rPr>
            </a:br>
            <a:r>
              <a:rPr lang="en-GB" sz="2800" b="1" dirty="0">
                <a:solidFill>
                  <a:schemeClr val="accent1">
                    <a:lumMod val="75000"/>
                  </a:schemeClr>
                </a:solidFill>
              </a:rPr>
              <a:t>Short discussion</a:t>
            </a:r>
            <a:endParaRPr lang="hr-HR" sz="2800" b="1" dirty="0">
              <a:solidFill>
                <a:schemeClr val="accent1">
                  <a:lumMod val="75000"/>
                </a:schemeClr>
              </a:solidFill>
            </a:endParaRPr>
          </a:p>
        </p:txBody>
      </p:sp>
      <p:sp>
        <p:nvSpPr>
          <p:cNvPr id="4" name="Content Placeholder 3">
            <a:extLst>
              <a:ext uri="{FF2B5EF4-FFF2-40B4-BE49-F238E27FC236}">
                <a16:creationId xmlns:a16="http://schemas.microsoft.com/office/drawing/2014/main" id="{C802A266-0815-4743-86F4-63D0BA671A5E}"/>
              </a:ext>
            </a:extLst>
          </p:cNvPr>
          <p:cNvSpPr>
            <a:spLocks noGrp="1"/>
          </p:cNvSpPr>
          <p:nvPr>
            <p:ph idx="1"/>
          </p:nvPr>
        </p:nvSpPr>
        <p:spPr>
          <a:xfrm>
            <a:off x="1632857" y="1825625"/>
            <a:ext cx="4683967" cy="43513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lang="en-GB" sz="2000" b="1" dirty="0">
                <a:solidFill>
                  <a:srgbClr val="000000"/>
                </a:solidFill>
                <a:latin typeface="Calibri"/>
              </a:rPr>
              <a:t>R</a:t>
            </a:r>
            <a:r>
              <a:rPr kumimoji="0" lang="hr-HR" sz="2000" b="1" i="0" u="none" strike="noStrike" kern="1200" cap="none" spc="0" normalizeH="0" baseline="0" noProof="0" dirty="0" err="1">
                <a:ln>
                  <a:noFill/>
                </a:ln>
                <a:solidFill>
                  <a:srgbClr val="000000"/>
                </a:solidFill>
                <a:effectLst/>
                <a:uLnTx/>
                <a:uFillTx/>
                <a:latin typeface="Calibri"/>
              </a:rPr>
              <a:t>etell</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the</a:t>
            </a:r>
            <a:r>
              <a:rPr kumimoji="0" lang="hr-HR" sz="2000" b="1" i="0" u="none" strike="noStrike" kern="1200" cap="none" spc="0" normalizeH="0" baseline="0" noProof="0" dirty="0">
                <a:ln>
                  <a:noFill/>
                </a:ln>
                <a:solidFill>
                  <a:srgbClr val="000000"/>
                </a:solidFill>
                <a:effectLst/>
                <a:uLnTx/>
                <a:uFillTx/>
                <a:latin typeface="Calibri"/>
              </a:rPr>
              <a:t> story</a:t>
            </a:r>
            <a:r>
              <a:rPr kumimoji="0" lang="en-GB" sz="2000" b="1" i="0" u="none" strike="noStrike" kern="1200" cap="none" spc="0" normalizeH="0" baseline="0" noProof="0" dirty="0">
                <a:ln>
                  <a:noFill/>
                </a:ln>
                <a:solidFill>
                  <a:srgbClr val="000000"/>
                </a:solidFill>
                <a:effectLst/>
                <a:uLnTx/>
                <a:uFillTx/>
                <a:latin typeface="Calibri"/>
              </a:rPr>
              <a:t> from the book you have read</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0" i="0" u="none" strike="noStrike" kern="1200" cap="none" spc="0" normalizeH="0" baseline="0" noProof="0" dirty="0">
                <a:ln>
                  <a:noFill/>
                </a:ln>
                <a:solidFill>
                  <a:srgbClr val="000000"/>
                </a:solidFill>
                <a:effectLst/>
                <a:uLnTx/>
                <a:uFillTx/>
                <a:latin typeface="Calibri"/>
              </a:rPr>
              <a:t>use </a:t>
            </a:r>
            <a:r>
              <a:rPr kumimoji="0" lang="hr-HR" sz="2000" b="0" i="0" u="none" strike="noStrike" kern="1200" cap="none" spc="0" normalizeH="0" baseline="0" noProof="0" dirty="0" err="1">
                <a:ln>
                  <a:noFill/>
                </a:ln>
                <a:solidFill>
                  <a:srgbClr val="000000"/>
                </a:solidFill>
                <a:effectLst/>
                <a:uLnTx/>
                <a:uFillTx/>
                <a:latin typeface="Calibri"/>
              </a:rPr>
              <a:t>your</a:t>
            </a:r>
            <a:r>
              <a:rPr kumimoji="0" lang="hr-HR" sz="2000" b="0" i="0" u="none" strike="noStrike" kern="1200" cap="none" spc="0" normalizeH="0" baseline="0" noProof="0" dirty="0">
                <a:ln>
                  <a:noFill/>
                </a:ln>
                <a:solidFill>
                  <a:srgbClr val="000000"/>
                </a:solidFill>
                <a:effectLst/>
                <a:uLnTx/>
                <a:uFillTx/>
                <a:latin typeface="Calibri"/>
              </a:rPr>
              <a:t> Story Summary </a:t>
            </a:r>
            <a:r>
              <a:rPr kumimoji="0" lang="hr-HR" sz="2000" b="0" i="0" u="none" strike="noStrike" kern="1200" cap="none" spc="0" normalizeH="0" baseline="0" noProof="0" dirty="0" err="1">
                <a:ln>
                  <a:noFill/>
                </a:ln>
                <a:solidFill>
                  <a:srgbClr val="000000"/>
                </a:solidFill>
                <a:effectLst/>
                <a:uLnTx/>
                <a:uFillTx/>
                <a:latin typeface="Calibri"/>
              </a:rPr>
              <a:t>worksheet</a:t>
            </a:r>
            <a:r>
              <a:rPr kumimoji="0" lang="hr-HR" sz="2000" b="0" i="0" u="none" strike="noStrike" kern="1200" cap="none" spc="0" normalizeH="0" baseline="0" noProof="0" dirty="0">
                <a:ln>
                  <a:noFill/>
                </a:ln>
                <a:solidFill>
                  <a:srgbClr val="000000"/>
                </a:solidFill>
                <a:effectLst/>
                <a:uLnTx/>
                <a:uFillTx/>
                <a:latin typeface="Calibri"/>
              </a:rPr>
              <a:t> to </a:t>
            </a:r>
            <a:r>
              <a:rPr kumimoji="0" lang="hr-HR" sz="2000" b="0" i="0" u="none" strike="noStrike" kern="1200" cap="none" spc="0" normalizeH="0" baseline="0" noProof="0" dirty="0" err="1">
                <a:ln>
                  <a:noFill/>
                </a:ln>
                <a:solidFill>
                  <a:srgbClr val="000000"/>
                </a:solidFill>
                <a:effectLst/>
                <a:uLnTx/>
                <a:uFillTx/>
                <a:latin typeface="Calibri"/>
              </a:rPr>
              <a:t>remind</a:t>
            </a:r>
            <a:r>
              <a:rPr kumimoji="0" lang="hr-HR" sz="2000" b="0" i="0" u="none" strike="noStrike" kern="1200" cap="none" spc="0" normalizeH="0" baseline="0" noProof="0" dirty="0">
                <a:ln>
                  <a:noFill/>
                </a:ln>
                <a:solidFill>
                  <a:srgbClr val="000000"/>
                </a:solidFill>
                <a:effectLst/>
                <a:uLnTx/>
                <a:uFillTx/>
                <a:latin typeface="Calibri"/>
              </a:rPr>
              <a:t> </a:t>
            </a:r>
            <a:r>
              <a:rPr kumimoji="0" lang="hr-HR" sz="2000" b="0" i="0" u="none" strike="noStrike" kern="1200" cap="none" spc="0" normalizeH="0" baseline="0" noProof="0" dirty="0" err="1">
                <a:ln>
                  <a:noFill/>
                </a:ln>
                <a:solidFill>
                  <a:srgbClr val="000000"/>
                </a:solidFill>
                <a:effectLst/>
                <a:uLnTx/>
                <a:uFillTx/>
                <a:latin typeface="Calibri"/>
              </a:rPr>
              <a:t>yourself</a:t>
            </a:r>
            <a:r>
              <a:rPr kumimoji="0" lang="hr-HR" sz="2000" b="0" i="0" u="none" strike="noStrike" kern="1200" cap="none" spc="0" normalizeH="0" baseline="0" noProof="0" dirty="0">
                <a:ln>
                  <a:noFill/>
                </a:ln>
                <a:solidFill>
                  <a:srgbClr val="000000"/>
                </a:solidFill>
                <a:effectLst/>
                <a:uLnTx/>
                <a:uFillTx/>
                <a:latin typeface="Calibri"/>
              </a:rPr>
              <a:t> </a:t>
            </a:r>
            <a:r>
              <a:rPr kumimoji="0" lang="hr-HR" sz="2000" b="0" i="0" u="none" strike="noStrike" kern="1200" cap="none" spc="0" normalizeH="0" baseline="0" noProof="0" dirty="0" err="1">
                <a:ln>
                  <a:noFill/>
                </a:ln>
                <a:solidFill>
                  <a:srgbClr val="000000"/>
                </a:solidFill>
                <a:effectLst/>
                <a:uLnTx/>
                <a:uFillTx/>
                <a:latin typeface="Calibri"/>
              </a:rPr>
              <a:t>of</a:t>
            </a:r>
            <a:r>
              <a:rPr kumimoji="0" lang="hr-HR" sz="2000" b="0" i="0" u="none" strike="noStrike" kern="1200" cap="none" spc="0" normalizeH="0" baseline="0" noProof="0" dirty="0">
                <a:ln>
                  <a:noFill/>
                </a:ln>
                <a:solidFill>
                  <a:srgbClr val="000000"/>
                </a:solidFill>
                <a:effectLst/>
                <a:uLnTx/>
                <a:uFillTx/>
                <a:latin typeface="Calibri"/>
              </a:rPr>
              <a:t> </a:t>
            </a:r>
            <a:r>
              <a:rPr kumimoji="0" lang="hr-HR" sz="2000" b="0" i="0" u="none" strike="noStrike" kern="1200" cap="none" spc="0" normalizeH="0" baseline="0" noProof="0" dirty="0" err="1">
                <a:ln>
                  <a:noFill/>
                </a:ln>
                <a:solidFill>
                  <a:srgbClr val="000000"/>
                </a:solidFill>
                <a:effectLst/>
                <a:uLnTx/>
                <a:uFillTx/>
                <a:latin typeface="Calibri"/>
              </a:rPr>
              <a:t>the</a:t>
            </a:r>
            <a:r>
              <a:rPr kumimoji="0" lang="hr-HR" sz="2000" b="0" i="0" u="none" strike="noStrike" kern="1200" cap="none" spc="0" normalizeH="0" baseline="0" noProof="0" dirty="0">
                <a:ln>
                  <a:noFill/>
                </a:ln>
                <a:solidFill>
                  <a:srgbClr val="000000"/>
                </a:solidFill>
                <a:effectLst/>
                <a:uLnTx/>
                <a:uFillTx/>
                <a:latin typeface="Calibri"/>
              </a:rPr>
              <a:t> plot</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hr-HR" sz="2000" b="1" i="0" u="none" strike="noStrike" kern="1200" cap="none" spc="0" normalizeH="0" baseline="0" noProof="0" dirty="0" err="1">
                <a:ln>
                  <a:noFill/>
                </a:ln>
                <a:solidFill>
                  <a:srgbClr val="000000"/>
                </a:solidFill>
                <a:effectLst/>
                <a:uLnTx/>
                <a:uFillTx/>
                <a:latin typeface="Calibri"/>
              </a:rPr>
              <a:t>Go</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through</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your</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vocabulary</a:t>
            </a:r>
            <a:r>
              <a:rPr kumimoji="0" lang="hr-HR" sz="2000" b="1" i="0" u="none" strike="noStrike" kern="1200" cap="none" spc="0" normalizeH="0" baseline="0" noProof="0" dirty="0">
                <a:ln>
                  <a:noFill/>
                </a:ln>
                <a:solidFill>
                  <a:srgbClr val="000000"/>
                </a:solidFill>
                <a:effectLst/>
                <a:uLnTx/>
                <a:uFillTx/>
                <a:latin typeface="Calibri"/>
              </a:rPr>
              <a:t> list </a:t>
            </a:r>
            <a:r>
              <a:rPr kumimoji="0" lang="hr-HR" sz="2000" b="1" i="0" u="none" strike="noStrike" kern="1200" cap="none" spc="0" normalizeH="0" baseline="0" noProof="0" dirty="0" err="1">
                <a:ln>
                  <a:noFill/>
                </a:ln>
                <a:solidFill>
                  <a:srgbClr val="000000"/>
                </a:solidFill>
                <a:effectLst/>
                <a:uLnTx/>
                <a:uFillTx/>
                <a:latin typeface="Calibri"/>
              </a:rPr>
              <a:t>and</a:t>
            </a:r>
            <a:r>
              <a:rPr kumimoji="0" lang="hr-HR" sz="2000" b="1" i="0" u="none" strike="noStrike" kern="1200" cap="none" spc="0" normalizeH="0" baseline="0" noProof="0" dirty="0">
                <a:ln>
                  <a:noFill/>
                </a:ln>
                <a:solidFill>
                  <a:srgbClr val="000000"/>
                </a:solidFill>
                <a:effectLst/>
                <a:uLnTx/>
                <a:uFillTx/>
                <a:latin typeface="Calibri"/>
              </a:rPr>
              <a:t> </a:t>
            </a:r>
            <a:r>
              <a:rPr kumimoji="0" lang="en-GB" sz="2000" b="1" i="0" u="none" strike="noStrike" kern="1200" cap="none" spc="0" normalizeH="0" baseline="0" noProof="0" dirty="0">
                <a:ln>
                  <a:noFill/>
                </a:ln>
                <a:solidFill>
                  <a:srgbClr val="000000"/>
                </a:solidFill>
                <a:effectLst/>
                <a:uLnTx/>
                <a:uFillTx/>
                <a:latin typeface="Calibri"/>
              </a:rPr>
              <a:t>tell the class why you liked those words</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lang="en-GB" sz="2000" b="1" dirty="0">
                <a:solidFill>
                  <a:srgbClr val="000000"/>
                </a:solidFill>
                <a:latin typeface="Calibri"/>
              </a:rPr>
              <a:t>Tell your class which parts you underlined in the book and why?</a:t>
            </a:r>
            <a:endParaRPr kumimoji="0" lang="en-GB" sz="2000" b="1" i="0" u="none" strike="noStrike" kern="1200" cap="none" spc="0" normalizeH="0" baseline="0" noProof="0" dirty="0">
              <a:ln>
                <a:noFill/>
              </a:ln>
              <a:solidFill>
                <a:srgbClr val="000000"/>
              </a:solidFill>
              <a:effectLst/>
              <a:uLnTx/>
              <a:uFillTx/>
              <a:latin typeface="Calibri"/>
            </a:endParaRP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hr-HR" sz="2000" b="1" i="0" u="none" strike="noStrike" kern="1200" cap="none" spc="0" normalizeH="0" baseline="0" noProof="0" dirty="0" err="1">
                <a:ln>
                  <a:noFill/>
                </a:ln>
                <a:solidFill>
                  <a:srgbClr val="000000"/>
                </a:solidFill>
                <a:effectLst/>
                <a:uLnTx/>
                <a:uFillTx/>
                <a:latin typeface="Calibri"/>
              </a:rPr>
              <a:t>Would</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you</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recommend</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your</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book</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Why</a:t>
            </a:r>
            <a:r>
              <a:rPr kumimoji="0" lang="hr-HR" sz="2000" b="1" i="0" u="none" strike="noStrike" kern="1200" cap="none" spc="0" normalizeH="0" baseline="0" noProof="0" dirty="0">
                <a:ln>
                  <a:noFill/>
                </a:ln>
                <a:solidFill>
                  <a:srgbClr val="000000"/>
                </a:solidFill>
                <a:effectLst/>
                <a:uLnTx/>
                <a:uFillTx/>
                <a:latin typeface="Calibri"/>
              </a:rPr>
              <a:t> </a:t>
            </a:r>
            <a:r>
              <a:rPr kumimoji="0" lang="hr-HR" sz="2000" b="1" i="0" u="none" strike="noStrike" kern="1200" cap="none" spc="0" normalizeH="0" baseline="0" noProof="0" dirty="0" err="1">
                <a:ln>
                  <a:noFill/>
                </a:ln>
                <a:solidFill>
                  <a:srgbClr val="000000"/>
                </a:solidFill>
                <a:effectLst/>
                <a:uLnTx/>
                <a:uFillTx/>
                <a:latin typeface="Calibri"/>
              </a:rPr>
              <a:t>yes</a:t>
            </a:r>
            <a:r>
              <a:rPr kumimoji="0" lang="hr-HR" sz="2000" b="1" i="0" u="none" strike="noStrike" kern="1200" cap="none" spc="0" normalizeH="0" baseline="0" noProof="0" dirty="0">
                <a:ln>
                  <a:noFill/>
                </a:ln>
                <a:solidFill>
                  <a:srgbClr val="000000"/>
                </a:solidFill>
                <a:effectLst/>
                <a:uLnTx/>
                <a:uFillTx/>
                <a:latin typeface="Calibri"/>
              </a:rPr>
              <a:t>/no? </a:t>
            </a:r>
            <a:endParaRPr kumimoji="0" lang="en-US" sz="2000" b="1" i="0" u="none" strike="noStrike" kern="1200" cap="none" spc="0" normalizeH="0" baseline="0" noProof="0" dirty="0">
              <a:ln>
                <a:noFill/>
              </a:ln>
              <a:solidFill>
                <a:srgbClr val="000000"/>
              </a:solidFill>
              <a:effectLst/>
              <a:uLnTx/>
              <a:uFillTx/>
              <a:latin typeface="Calibri"/>
            </a:endParaRPr>
          </a:p>
          <a:p>
            <a:endParaRPr lang="en-US" dirty="0"/>
          </a:p>
        </p:txBody>
      </p:sp>
      <p:pic>
        <p:nvPicPr>
          <p:cNvPr id="8" name="Picture 7">
            <a:extLst>
              <a:ext uri="{FF2B5EF4-FFF2-40B4-BE49-F238E27FC236}">
                <a16:creationId xmlns:a16="http://schemas.microsoft.com/office/drawing/2014/main" id="{B3F6397F-EB64-4AC4-9C08-2BE131E1C606}"/>
              </a:ext>
            </a:extLst>
          </p:cNvPr>
          <p:cNvPicPr>
            <a:picLocks noChangeAspect="1"/>
          </p:cNvPicPr>
          <p:nvPr/>
        </p:nvPicPr>
        <p:blipFill>
          <a:blip r:embed="rId3"/>
          <a:stretch>
            <a:fillRect/>
          </a:stretch>
        </p:blipFill>
        <p:spPr>
          <a:xfrm rot="840790">
            <a:off x="7246354" y="1231106"/>
            <a:ext cx="3717182" cy="3816221"/>
          </a:xfrm>
          <a:prstGeom prst="rect">
            <a:avLst/>
          </a:prstGeom>
        </p:spPr>
      </p:pic>
    </p:spTree>
    <p:extLst>
      <p:ext uri="{BB962C8B-B14F-4D97-AF65-F5344CB8AC3E}">
        <p14:creationId xmlns:p14="http://schemas.microsoft.com/office/powerpoint/2010/main" val="188996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798-87C2-57F4-FFC0-094E59E1A2BB}"/>
              </a:ext>
            </a:extLst>
          </p:cNvPr>
          <p:cNvSpPr>
            <a:spLocks noGrp="1"/>
          </p:cNvSpPr>
          <p:nvPr>
            <p:ph type="title"/>
          </p:nvPr>
        </p:nvSpPr>
        <p:spPr>
          <a:xfrm>
            <a:off x="1731523" y="1017037"/>
            <a:ext cx="5956902" cy="4805425"/>
          </a:xfrm>
        </p:spPr>
        <p:txBody>
          <a:bodyPr>
            <a:normAutofit fontScale="90000"/>
          </a:bodyPr>
          <a:lstStyle/>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lang="en-GB" sz="2800" b="1" dirty="0">
                <a:solidFill>
                  <a:schemeClr val="accent1">
                    <a:lumMod val="75000"/>
                  </a:schemeClr>
                </a:solidFill>
              </a:rPr>
              <a:t>Wrap-up: Time to have fun!</a:t>
            </a:r>
            <a:br>
              <a:rPr lang="en-GB" sz="2800" b="1" dirty="0">
                <a:solidFill>
                  <a:schemeClr val="accent1">
                    <a:lumMod val="75000"/>
                  </a:schemeClr>
                </a:solidFill>
              </a:rPr>
            </a:br>
            <a:br>
              <a:rPr lang="en-GB" sz="2800" b="1" dirty="0">
                <a:solidFill>
                  <a:schemeClr val="accent1">
                    <a:lumMod val="75000"/>
                  </a:schemeClr>
                </a:solidFill>
              </a:rPr>
            </a:br>
            <a:r>
              <a:rPr lang="en-GB" sz="2800" b="1" dirty="0">
                <a:solidFill>
                  <a:schemeClr val="accent1">
                    <a:lumMod val="75000"/>
                  </a:schemeClr>
                </a:solidFill>
              </a:rPr>
              <a:t>Project tasks:</a:t>
            </a:r>
            <a:br>
              <a:rPr lang="en-GB" sz="2800" b="1" dirty="0">
                <a:solidFill>
                  <a:schemeClr val="accent1">
                    <a:lumMod val="75000"/>
                  </a:schemeClr>
                </a:solidFill>
              </a:rPr>
            </a:br>
            <a:br>
              <a:rPr lang="en-GB" sz="2800" b="1" dirty="0">
                <a:solidFill>
                  <a:schemeClr val="accent1">
                    <a:lumMod val="75000"/>
                  </a:schemeClr>
                </a:solidFill>
              </a:rPr>
            </a:br>
            <a:r>
              <a:rPr kumimoji="0" lang="en-US" sz="2000" b="0" i="0" u="none" strike="noStrike" kern="1200" cap="none" spc="0" normalizeH="0" baseline="0" noProof="0" dirty="0">
                <a:ln>
                  <a:noFill/>
                </a:ln>
                <a:solidFill>
                  <a:srgbClr val="000000"/>
                </a:solidFill>
                <a:effectLst/>
                <a:uLnTx/>
                <a:uFillTx/>
                <a:latin typeface="Calibri"/>
              </a:rPr>
              <a:t>It’s time to be creative and do your project work. </a:t>
            </a:r>
            <a:r>
              <a:rPr kumimoji="0" lang="en-US" sz="2000" b="0" i="0" u="none" strike="noStrike" kern="1200" cap="none" spc="0" normalizeH="0" baseline="0" noProof="0" dirty="0">
                <a:ln>
                  <a:noFill/>
                </a:ln>
                <a:solidFill>
                  <a:srgbClr val="000000"/>
                </a:solidFill>
                <a:effectLst/>
                <a:uLnTx/>
                <a:uFillTx/>
                <a:latin typeface="Calibri"/>
                <a:sym typeface="Wingdings" panose="05000000000000000000" pitchFamily="2" charset="2"/>
              </a:rPr>
              <a:t></a:t>
            </a:r>
            <a:r>
              <a:rPr kumimoji="0" lang="en-US" sz="2000" b="0" i="0" u="none" strike="noStrike" kern="1200" cap="none" spc="0" normalizeH="0" baseline="0" noProof="0" dirty="0">
                <a:ln>
                  <a:noFill/>
                </a:ln>
                <a:solidFill>
                  <a:srgbClr val="000000"/>
                </a:solidFill>
                <a:effectLst/>
                <a:uLnTx/>
                <a:uFillTx/>
                <a:latin typeface="Calibri"/>
              </a:rPr>
              <a:t> </a:t>
            </a:r>
            <a:br>
              <a:rPr kumimoji="0" lang="en-US" sz="2000" b="0" i="0" u="none" strike="noStrike" kern="1200" cap="none" spc="0" normalizeH="0" baseline="0" noProof="0" dirty="0">
                <a:ln>
                  <a:noFill/>
                </a:ln>
                <a:solidFill>
                  <a:srgbClr val="000000"/>
                </a:solidFill>
                <a:effectLst/>
                <a:uLnTx/>
                <a:uFillTx/>
                <a:latin typeface="Calibri"/>
              </a:rPr>
            </a:br>
            <a:r>
              <a:rPr kumimoji="0" lang="en-US" sz="2000" b="0" i="0" u="none" strike="noStrike" kern="1200" cap="none" spc="0" normalizeH="0" baseline="0" noProof="0" dirty="0">
                <a:ln>
                  <a:noFill/>
                </a:ln>
                <a:solidFill>
                  <a:srgbClr val="000000"/>
                </a:solidFill>
                <a:effectLst/>
                <a:uLnTx/>
                <a:uFillTx/>
                <a:latin typeface="Calibri"/>
              </a:rPr>
              <a:t>You can choose between these ideas or do all of them:</a:t>
            </a:r>
            <a:br>
              <a:rPr kumimoji="0" lang="en-US" sz="2000" b="0" i="0" u="none" strike="noStrike" kern="1200" cap="none" spc="0" normalizeH="0" baseline="0" noProof="0" dirty="0">
                <a:ln>
                  <a:noFill/>
                </a:ln>
                <a:solidFill>
                  <a:srgbClr val="000000"/>
                </a:solidFill>
                <a:effectLst/>
                <a:uLnTx/>
                <a:uFillTx/>
                <a:latin typeface="Calibri"/>
              </a:rPr>
            </a:br>
            <a:br>
              <a:rPr kumimoji="0" lang="en-US" sz="2000" b="0" i="0" u="none" strike="noStrike" kern="1200" cap="none" spc="0" normalizeH="0" baseline="0" noProof="0" dirty="0">
                <a:ln>
                  <a:noFill/>
                </a:ln>
                <a:solidFill>
                  <a:srgbClr val="000000"/>
                </a:solidFill>
                <a:effectLst/>
                <a:uLnTx/>
                <a:uFillTx/>
                <a:latin typeface="Calibri"/>
              </a:rPr>
            </a:br>
            <a:r>
              <a:rPr kumimoji="0" lang="en-US" sz="2000" b="0" i="0" u="none" strike="noStrike" kern="1200" cap="none" spc="0" normalizeH="0" baseline="0" noProof="0" dirty="0">
                <a:ln>
                  <a:noFill/>
                </a:ln>
                <a:solidFill>
                  <a:srgbClr val="000000"/>
                </a:solidFill>
                <a:effectLst/>
                <a:uLnTx/>
                <a:uFillTx/>
                <a:latin typeface="Calibri"/>
              </a:rPr>
              <a:t>1 Fashionable Gatsby-style party with Dorian’s dinner-style party</a:t>
            </a:r>
            <a:br>
              <a:rPr kumimoji="0" lang="en-US" sz="2000" b="0" i="0" u="none" strike="noStrike" kern="1200" cap="none" spc="0" normalizeH="0" baseline="0" noProof="0" dirty="0">
                <a:ln>
                  <a:noFill/>
                </a:ln>
                <a:solidFill>
                  <a:srgbClr val="000000"/>
                </a:solidFill>
                <a:effectLst/>
                <a:uLnTx/>
                <a:uFillTx/>
                <a:latin typeface="Calibri"/>
              </a:rPr>
            </a:br>
            <a:br>
              <a:rPr kumimoji="0" lang="en-US" sz="2000" b="1" i="0" u="none" strike="noStrike" kern="1200" cap="none" spc="0" normalizeH="0" baseline="0" noProof="0" dirty="0">
                <a:ln>
                  <a:noFill/>
                </a:ln>
                <a:solidFill>
                  <a:srgbClr val="000000"/>
                </a:solidFill>
                <a:effectLst/>
                <a:uLnTx/>
                <a:uFillTx/>
                <a:latin typeface="Calibri"/>
              </a:rPr>
            </a:br>
            <a:r>
              <a:rPr kumimoji="0" lang="en-US" sz="2000" i="0" u="none" strike="noStrike" kern="1200" cap="none" spc="0" normalizeH="0" baseline="0" noProof="0" dirty="0">
                <a:ln>
                  <a:noFill/>
                </a:ln>
                <a:solidFill>
                  <a:srgbClr val="000000"/>
                </a:solidFill>
                <a:effectLst/>
                <a:uLnTx/>
                <a:uFillTx/>
                <a:latin typeface="Calibri"/>
              </a:rPr>
              <a:t>2 Create your own version of the end of the story </a:t>
            </a:r>
            <a:br>
              <a:rPr kumimoji="0" lang="en-US" sz="2000" i="0" u="none" strike="noStrike" kern="1200" cap="none" spc="0" normalizeH="0" baseline="0" noProof="0" dirty="0">
                <a:ln>
                  <a:noFill/>
                </a:ln>
                <a:solidFill>
                  <a:srgbClr val="000000"/>
                </a:solidFill>
                <a:effectLst/>
                <a:uLnTx/>
                <a:uFillTx/>
                <a:latin typeface="Calibri"/>
              </a:rPr>
            </a:br>
            <a:br>
              <a:rPr kumimoji="0" lang="en-US" sz="2000" i="0" u="none" strike="noStrike" kern="1200" cap="none" spc="0" normalizeH="0" baseline="0" noProof="0" dirty="0">
                <a:ln>
                  <a:noFill/>
                </a:ln>
                <a:solidFill>
                  <a:srgbClr val="000000"/>
                </a:solidFill>
                <a:effectLst/>
                <a:uLnTx/>
                <a:uFillTx/>
                <a:latin typeface="Calibri"/>
              </a:rPr>
            </a:br>
            <a:r>
              <a:rPr kumimoji="0" lang="en-US" sz="2000" i="0" u="none" strike="noStrike" kern="1200" cap="none" spc="0" normalizeH="0" baseline="0" noProof="0" dirty="0">
                <a:ln>
                  <a:noFill/>
                </a:ln>
                <a:solidFill>
                  <a:srgbClr val="000000"/>
                </a:solidFill>
                <a:effectLst/>
                <a:uLnTx/>
                <a:uFillTx/>
                <a:latin typeface="Calibri"/>
              </a:rPr>
              <a:t>3  Watch film and compare it with a book</a:t>
            </a:r>
            <a:br>
              <a:rPr kumimoji="0" lang="en-US" sz="2000" i="0" u="none" strike="noStrike" kern="1200" cap="none" spc="0" normalizeH="0" baseline="0" noProof="0" dirty="0">
                <a:ln>
                  <a:noFill/>
                </a:ln>
                <a:solidFill>
                  <a:srgbClr val="000000"/>
                </a:solidFill>
                <a:effectLst/>
                <a:uLnTx/>
                <a:uFillTx/>
                <a:latin typeface="Calibri"/>
              </a:rPr>
            </a:br>
            <a:br>
              <a:rPr kumimoji="0" lang="en-US" sz="2000" i="0" u="none" strike="noStrike" kern="1200" cap="none" spc="0" normalizeH="0" baseline="0" noProof="0" dirty="0">
                <a:ln>
                  <a:noFill/>
                </a:ln>
                <a:solidFill>
                  <a:srgbClr val="000000"/>
                </a:solidFill>
                <a:effectLst/>
                <a:uLnTx/>
                <a:uFillTx/>
                <a:latin typeface="Calibri"/>
              </a:rPr>
            </a:br>
            <a:r>
              <a:rPr kumimoji="0" lang="en-US" sz="2000" i="0" u="none" strike="noStrike" kern="1200" cap="none" spc="0" normalizeH="0" baseline="0" noProof="0" dirty="0">
                <a:ln>
                  <a:noFill/>
                </a:ln>
                <a:solidFill>
                  <a:srgbClr val="000000"/>
                </a:solidFill>
                <a:effectLst/>
                <a:uLnTx/>
                <a:uFillTx/>
                <a:latin typeface="Calibri"/>
              </a:rPr>
              <a:t>4 Make a viral Tik </a:t>
            </a:r>
            <a:r>
              <a:rPr lang="en-US" sz="2000" dirty="0">
                <a:solidFill>
                  <a:srgbClr val="000000"/>
                </a:solidFill>
                <a:latin typeface="Calibri"/>
              </a:rPr>
              <a:t>T</a:t>
            </a:r>
            <a:r>
              <a:rPr kumimoji="0" lang="en-US" sz="2000" i="0" u="none" strike="noStrike" kern="1200" cap="none" spc="0" normalizeH="0" baseline="0" noProof="0" dirty="0">
                <a:ln>
                  <a:noFill/>
                </a:ln>
                <a:solidFill>
                  <a:srgbClr val="000000"/>
                </a:solidFill>
                <a:effectLst/>
                <a:uLnTx/>
                <a:uFillTx/>
                <a:latin typeface="Calibri"/>
              </a:rPr>
              <a:t>ok commercial for your book</a:t>
            </a:r>
            <a:br>
              <a:rPr kumimoji="0" lang="en-US" sz="2000" b="1" i="0" u="none" strike="noStrike" kern="1200" cap="none" spc="0" normalizeH="0" baseline="0" noProof="0" dirty="0">
                <a:ln>
                  <a:noFill/>
                </a:ln>
                <a:solidFill>
                  <a:srgbClr val="000000"/>
                </a:solidFill>
                <a:effectLst/>
                <a:uLnTx/>
                <a:uFillTx/>
                <a:latin typeface="Calibri"/>
              </a:rPr>
            </a:br>
            <a:r>
              <a:rPr kumimoji="0" lang="en-US" sz="2000" b="0" i="0" u="none" strike="noStrike" kern="1200" cap="none" spc="0" normalizeH="0" baseline="0" noProof="0" dirty="0">
                <a:ln>
                  <a:noFill/>
                </a:ln>
                <a:solidFill>
                  <a:srgbClr val="000000"/>
                </a:solidFill>
                <a:effectLst/>
                <a:uLnTx/>
                <a:uFillTx/>
                <a:latin typeface="Calibri"/>
              </a:rPr>
              <a:t>Find more about all the options on the next few slides.</a:t>
            </a:r>
            <a:br>
              <a:rPr kumimoji="0" lang="en-US" sz="2000" b="0" i="0" u="none" strike="noStrike" kern="1200" cap="none" spc="0" normalizeH="0" baseline="0" noProof="0" dirty="0">
                <a:ln>
                  <a:noFill/>
                </a:ln>
                <a:solidFill>
                  <a:srgbClr val="000000"/>
                </a:solidFill>
                <a:effectLst/>
                <a:uLnTx/>
                <a:uFillTx/>
                <a:latin typeface="Calibri"/>
              </a:rPr>
            </a:br>
            <a:br>
              <a:rPr lang="en-GB" sz="2800" b="1" dirty="0">
                <a:solidFill>
                  <a:schemeClr val="accent1">
                    <a:lumMod val="75000"/>
                  </a:schemeClr>
                </a:solidFill>
              </a:rPr>
            </a:br>
            <a:br>
              <a:rPr lang="en-GB" sz="2800" b="1" dirty="0">
                <a:solidFill>
                  <a:schemeClr val="accent1">
                    <a:lumMod val="75000"/>
                  </a:schemeClr>
                </a:solidFill>
              </a:rPr>
            </a:br>
            <a:endParaRPr lang="hr-HR" sz="2800" b="1" dirty="0">
              <a:solidFill>
                <a:schemeClr val="accent1">
                  <a:lumMod val="75000"/>
                </a:schemeClr>
              </a:solidFill>
            </a:endParaRPr>
          </a:p>
        </p:txBody>
      </p:sp>
      <p:pic>
        <p:nvPicPr>
          <p:cNvPr id="5" name="Content Placeholder 4" descr="Floating PPE mask and school supplies">
            <a:extLst>
              <a:ext uri="{FF2B5EF4-FFF2-40B4-BE49-F238E27FC236}">
                <a16:creationId xmlns:a16="http://schemas.microsoft.com/office/drawing/2014/main" id="{C41AE4A2-BEA7-41AD-9EBD-FA31ED6DFF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77444" y="1776405"/>
            <a:ext cx="3284376" cy="2771192"/>
          </a:xfrm>
        </p:spPr>
      </p:pic>
    </p:spTree>
    <p:extLst>
      <p:ext uri="{BB962C8B-B14F-4D97-AF65-F5344CB8AC3E}">
        <p14:creationId xmlns:p14="http://schemas.microsoft.com/office/powerpoint/2010/main" val="153358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TotalTime>
  <Words>1158</Words>
  <Application>Microsoft Office PowerPoint</Application>
  <PresentationFormat>Widescreen</PresentationFormat>
  <Paragraphs>70</Paragraphs>
  <Slides>15</Slides>
  <Notes>2</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 BLANCA</vt:lpstr>
      <vt:lpstr>AR BONNIE</vt:lpstr>
      <vt:lpstr>Arial</vt:lpstr>
      <vt:lpstr>Calibri</vt:lpstr>
      <vt:lpstr>Calibri Light</vt:lpstr>
      <vt:lpstr>Office Theme</vt:lpstr>
      <vt:lpstr>1_Office Theme</vt:lpstr>
      <vt:lpstr>PowerPoint Presentation</vt:lpstr>
      <vt:lpstr> WORKSHOP:    The flaws of real life   Lesson 1 Pre-reading activities: Discussion</vt:lpstr>
      <vt:lpstr>The flaws of real life Introduction: Divide students in two groups. One group looks for The Great Gatsby in Bookworms collection and the other group looks for The Picture of Dorian Gray. Prepare a brief biography of Oscar Wilde and F. Scott Fitzgerald.  </vt:lpstr>
      <vt:lpstr>PowerPoint Presentation</vt:lpstr>
      <vt:lpstr>     Do you know anything about these movies or books? What genres do they belong to?  What are they about? Do you think that these two books have something in common? Watch the trailers and decide.</vt:lpstr>
      <vt:lpstr>PowerPoint Presentation</vt:lpstr>
      <vt:lpstr>While-reading and after-reading activities (homework):</vt:lpstr>
      <vt:lpstr>Lesson 2: Short discussion</vt:lpstr>
      <vt:lpstr>Wrap-up: Time to have fun!  Project tasks:  It’s time to be creative and do your project work.   You can choose between these ideas or do all of them:  1 Fashionable Gatsby-style party with Dorian’s dinner-style party  2 Create your own version of the end of the story   3  Watch film and compare it with a book  4 Make a viral Tik Tok commercial for your book Find more about all the options on the next few slides.   </vt:lpstr>
      <vt:lpstr>Fashionable Gatsby-style party with Dorian’s dinner-style party Let’s organize a party!  Share tasks:  1)students whose task is to find appropriate music for the party 2)students who want to find appropriate Gatsby style clothes and dress up 3) students who want to plan a menu for Dorian’s dinner style party. Include an invitation which is also with a characteristic of hedonism. Be creative and have fun! Play music, dress up and eat like real rich hedonists.  Make a video of your party and share it with #englishisfun   </vt:lpstr>
      <vt:lpstr>Fan fiction-write your own end of the story  </vt:lpstr>
      <vt:lpstr>Comparison of a film and a book task   Think of the possible differences between a book and a film. We have already talked about it.   You should watch a film after having read the book of your choice and fill in the worksheet.   Take into consideration setting, characters and plot events. What do you prefer more? A book or a film? Give reasons for your opinion.  </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Tena Begić</dc:creator>
  <cp:lastModifiedBy>Silvija Pećanac Bačić</cp:lastModifiedBy>
  <cp:revision>7</cp:revision>
  <dcterms:created xsi:type="dcterms:W3CDTF">2022-08-03T12:37:48Z</dcterms:created>
  <dcterms:modified xsi:type="dcterms:W3CDTF">2023-01-15T15:11:46Z</dcterms:modified>
</cp:coreProperties>
</file>