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
  </p:notesMasterIdLst>
  <p:sldIdLst>
    <p:sldId id="259" r:id="rId3"/>
    <p:sldId id="260" r:id="rId4"/>
    <p:sldId id="261" r:id="rId5"/>
    <p:sldId id="258" r:id="rId6"/>
    <p:sldId id="262" r:id="rId7"/>
    <p:sldId id="266" r:id="rId8"/>
    <p:sldId id="267" r:id="rId9"/>
    <p:sldId id="277" r:id="rId10"/>
    <p:sldId id="269" r:id="rId11"/>
    <p:sldId id="263" r:id="rId12"/>
    <p:sldId id="275" r:id="rId13"/>
    <p:sldId id="276" r:id="rId14"/>
    <p:sldId id="268" r:id="rId15"/>
    <p:sldId id="271" r:id="rId16"/>
    <p:sldId id="272" r:id="rId17"/>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C47EFB4-146C-436A-BEA2-99F010014F9E}">
          <p14:sldIdLst>
            <p14:sldId id="259"/>
          </p14:sldIdLst>
        </p14:section>
        <p14:section name="Introductory lesson" id="{93343D63-52B2-42E2-87B2-BE3A67E6A822}">
          <p14:sldIdLst>
            <p14:sldId id="260"/>
            <p14:sldId id="261"/>
            <p14:sldId id="258"/>
            <p14:sldId id="262"/>
            <p14:sldId id="266"/>
            <p14:sldId id="267"/>
            <p14:sldId id="277"/>
          </p14:sldIdLst>
        </p14:section>
        <p14:section name="Hands-on Workshop" id="{7F28BA7D-E208-48CF-8FBC-ECA782DB9EE7}">
          <p14:sldIdLst>
            <p14:sldId id="269"/>
            <p14:sldId id="263"/>
            <p14:sldId id="275"/>
            <p14:sldId id="276"/>
            <p14:sldId id="268"/>
            <p14:sldId id="271"/>
            <p14:sldId id="27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71DD31-01E1-9873-4026-E1C1E138AF31}" name="Mia Mandić" initials="MM" userId="S::mia.mandic@profil-klett.hr::51db708b-eda5-4862-bc19-ba1224f656c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72" y="1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a Mandić" userId="51db708b-eda5-4862-bc19-ba1224f656c1" providerId="ADAL" clId="{A89BDD57-E71B-412F-833C-586EA938A939}"/>
    <pc:docChg chg="">
      <pc:chgData name="Mia Mandić" userId="51db708b-eda5-4862-bc19-ba1224f656c1" providerId="ADAL" clId="{A89BDD57-E71B-412F-833C-586EA938A939}" dt="2023-01-19T12:11:12.408" v="11"/>
      <pc:docMkLst>
        <pc:docMk/>
      </pc:docMkLst>
      <pc:sldChg chg="delCm">
        <pc:chgData name="Mia Mandić" userId="51db708b-eda5-4862-bc19-ba1224f656c1" providerId="ADAL" clId="{A89BDD57-E71B-412F-833C-586EA938A939}" dt="2023-01-19T12:10:48.941" v="6"/>
        <pc:sldMkLst>
          <pc:docMk/>
          <pc:sldMk cId="857089543" sldId="263"/>
        </pc:sldMkLst>
      </pc:sldChg>
      <pc:sldChg chg="delCm">
        <pc:chgData name="Mia Mandić" userId="51db708b-eda5-4862-bc19-ba1224f656c1" providerId="ADAL" clId="{A89BDD57-E71B-412F-833C-586EA938A939}" dt="2023-01-19T12:05:17.638" v="1"/>
        <pc:sldMkLst>
          <pc:docMk/>
          <pc:sldMk cId="3163895026" sldId="266"/>
        </pc:sldMkLst>
      </pc:sldChg>
      <pc:sldChg chg="delCm">
        <pc:chgData name="Mia Mandić" userId="51db708b-eda5-4862-bc19-ba1224f656c1" providerId="ADAL" clId="{A89BDD57-E71B-412F-833C-586EA938A939}" dt="2023-01-19T12:05:21.902" v="2"/>
        <pc:sldMkLst>
          <pc:docMk/>
          <pc:sldMk cId="2143088870" sldId="267"/>
        </pc:sldMkLst>
      </pc:sldChg>
      <pc:sldChg chg="delCm">
        <pc:chgData name="Mia Mandić" userId="51db708b-eda5-4862-bc19-ba1224f656c1" providerId="ADAL" clId="{A89BDD57-E71B-412F-833C-586EA938A939}" dt="2023-01-19T12:11:02.204" v="9"/>
        <pc:sldMkLst>
          <pc:docMk/>
          <pc:sldMk cId="4188002373" sldId="268"/>
        </pc:sldMkLst>
      </pc:sldChg>
      <pc:sldChg chg="delCm">
        <pc:chgData name="Mia Mandić" userId="51db708b-eda5-4862-bc19-ba1224f656c1" providerId="ADAL" clId="{A89BDD57-E71B-412F-833C-586EA938A939}" dt="2023-01-19T12:10:45.178" v="5"/>
        <pc:sldMkLst>
          <pc:docMk/>
          <pc:sldMk cId="1889968182" sldId="269"/>
        </pc:sldMkLst>
      </pc:sldChg>
      <pc:sldChg chg="delCm">
        <pc:chgData name="Mia Mandić" userId="51db708b-eda5-4862-bc19-ba1224f656c1" providerId="ADAL" clId="{A89BDD57-E71B-412F-833C-586EA938A939}" dt="2023-01-19T12:11:05.992" v="10"/>
        <pc:sldMkLst>
          <pc:docMk/>
          <pc:sldMk cId="3916462452" sldId="271"/>
        </pc:sldMkLst>
      </pc:sldChg>
      <pc:sldChg chg="delCm">
        <pc:chgData name="Mia Mandić" userId="51db708b-eda5-4862-bc19-ba1224f656c1" providerId="ADAL" clId="{A89BDD57-E71B-412F-833C-586EA938A939}" dt="2023-01-19T12:11:12.408" v="11"/>
        <pc:sldMkLst>
          <pc:docMk/>
          <pc:sldMk cId="0" sldId="272"/>
        </pc:sldMkLst>
      </pc:sldChg>
      <pc:sldChg chg="delCm">
        <pc:chgData name="Mia Mandić" userId="51db708b-eda5-4862-bc19-ba1224f656c1" providerId="ADAL" clId="{A89BDD57-E71B-412F-833C-586EA938A939}" dt="2023-01-19T12:10:52.568" v="7"/>
        <pc:sldMkLst>
          <pc:docMk/>
          <pc:sldMk cId="1500302013" sldId="275"/>
        </pc:sldMkLst>
      </pc:sldChg>
      <pc:sldChg chg="delCm">
        <pc:chgData name="Mia Mandić" userId="51db708b-eda5-4862-bc19-ba1224f656c1" providerId="ADAL" clId="{A89BDD57-E71B-412F-833C-586EA938A939}" dt="2023-01-19T12:10:59.011" v="8"/>
        <pc:sldMkLst>
          <pc:docMk/>
          <pc:sldMk cId="3037484078" sldId="276"/>
        </pc:sldMkLst>
      </pc:sldChg>
      <pc:sldChg chg="delCm">
        <pc:chgData name="Mia Mandić" userId="51db708b-eda5-4862-bc19-ba1224f656c1" providerId="ADAL" clId="{A89BDD57-E71B-412F-833C-586EA938A939}" dt="2023-01-19T12:10:38.655" v="3"/>
        <pc:sldMkLst>
          <pc:docMk/>
          <pc:sldMk cId="2441831374"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E50B91-2ABA-42E5-9093-DB4CD1B760E4}"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FACCAD-73BB-4FA5-B2A7-7C3354D76E4B}" type="slidenum">
              <a:rPr lang="en-US" smtClean="0"/>
              <a:t>‹#›</a:t>
            </a:fld>
            <a:endParaRPr lang="en-US"/>
          </a:p>
        </p:txBody>
      </p:sp>
    </p:spTree>
    <p:extLst>
      <p:ext uri="{BB962C8B-B14F-4D97-AF65-F5344CB8AC3E}">
        <p14:creationId xmlns:p14="http://schemas.microsoft.com/office/powerpoint/2010/main" val="1254454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FACCAD-73BB-4FA5-B2A7-7C3354D76E4B}" type="slidenum">
              <a:rPr lang="en-US" smtClean="0"/>
              <a:t>14</a:t>
            </a:fld>
            <a:endParaRPr lang="en-US"/>
          </a:p>
        </p:txBody>
      </p:sp>
    </p:spTree>
    <p:extLst>
      <p:ext uri="{BB962C8B-B14F-4D97-AF65-F5344CB8AC3E}">
        <p14:creationId xmlns:p14="http://schemas.microsoft.com/office/powerpoint/2010/main" val="3235697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9C4DDF-E4FC-BBE0-E0AD-7073B37258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3FBCEA-160E-1FB8-2824-D552A83C046D}"/>
              </a:ext>
            </a:extLst>
          </p:cNvPr>
          <p:cNvSpPr txBox="1">
            <a:spLocks noGrp="1"/>
          </p:cNvSpPr>
          <p:nvPr>
            <p:ph type="body" sz="quarter" idx="1"/>
          </p:nvPr>
        </p:nvSpPr>
        <p:spPr/>
        <p:txBody>
          <a:bodyPr/>
          <a:lstStyle/>
          <a:p>
            <a:pPr lvl="0"/>
            <a:r>
              <a:rPr lang="hr-HR"/>
              <a:t>Photo credit: https://www.vecteezy.com/vector-art/1220888-the-world-belongs-to-those-who-read-quote</a:t>
            </a:r>
            <a:endParaRPr lang="en-US"/>
          </a:p>
        </p:txBody>
      </p:sp>
      <p:sp>
        <p:nvSpPr>
          <p:cNvPr id="4" name="Slide Number Placeholder 3">
            <a:extLst>
              <a:ext uri="{FF2B5EF4-FFF2-40B4-BE49-F238E27FC236}">
                <a16:creationId xmlns:a16="http://schemas.microsoft.com/office/drawing/2014/main" id="{CA7701A6-07AA-91B0-086A-70494220DF8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7E9E9C4-3465-4EEA-B867-8C9DA034AE61}"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15</a:t>
            </a:fld>
            <a:endParaRPr kumimoji="0" lang="hr-HR"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1A0B3-0E25-F92F-3890-EA2553DB45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r-HR"/>
          </a:p>
        </p:txBody>
      </p:sp>
      <p:sp>
        <p:nvSpPr>
          <p:cNvPr id="3" name="Subtitle 2">
            <a:extLst>
              <a:ext uri="{FF2B5EF4-FFF2-40B4-BE49-F238E27FC236}">
                <a16:creationId xmlns:a16="http://schemas.microsoft.com/office/drawing/2014/main" id="{51D21FF3-C1DA-DB0F-6F1F-4D89A20D59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r-HR"/>
          </a:p>
        </p:txBody>
      </p:sp>
      <p:sp>
        <p:nvSpPr>
          <p:cNvPr id="4" name="Date Placeholder 3">
            <a:extLst>
              <a:ext uri="{FF2B5EF4-FFF2-40B4-BE49-F238E27FC236}">
                <a16:creationId xmlns:a16="http://schemas.microsoft.com/office/drawing/2014/main" id="{AB860873-D78D-384F-DA19-CEAD544DB9F5}"/>
              </a:ext>
            </a:extLst>
          </p:cNvPr>
          <p:cNvSpPr>
            <a:spLocks noGrp="1"/>
          </p:cNvSpPr>
          <p:nvPr>
            <p:ph type="dt" sz="half" idx="10"/>
          </p:nvPr>
        </p:nvSpPr>
        <p:spPr/>
        <p:txBody>
          <a:bodyPr/>
          <a:lstStyle/>
          <a:p>
            <a:fld id="{B74492A1-005D-4FC2-8E2D-DAAC25363EC0}" type="datetimeFigureOut">
              <a:rPr lang="hr-HR" smtClean="0"/>
              <a:t>19.1.2023.</a:t>
            </a:fld>
            <a:endParaRPr lang="hr-HR"/>
          </a:p>
        </p:txBody>
      </p:sp>
      <p:sp>
        <p:nvSpPr>
          <p:cNvPr id="5" name="Footer Placeholder 4">
            <a:extLst>
              <a:ext uri="{FF2B5EF4-FFF2-40B4-BE49-F238E27FC236}">
                <a16:creationId xmlns:a16="http://schemas.microsoft.com/office/drawing/2014/main" id="{069FEB79-ED32-A4C5-F36E-E7F483E86CB5}"/>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C0C3E279-2E30-3321-6F34-7F6C157E6651}"/>
              </a:ext>
            </a:extLst>
          </p:cNvPr>
          <p:cNvSpPr>
            <a:spLocks noGrp="1"/>
          </p:cNvSpPr>
          <p:nvPr>
            <p:ph type="sldNum" sz="quarter" idx="12"/>
          </p:nvPr>
        </p:nvSpPr>
        <p:spPr/>
        <p:txBody>
          <a:bodyPr/>
          <a:lstStyle/>
          <a:p>
            <a:fld id="{EE1FEC52-94D3-4C1A-85FC-FFCF74292156}" type="slidenum">
              <a:rPr lang="hr-HR" smtClean="0"/>
              <a:t>‹#›</a:t>
            </a:fld>
            <a:endParaRPr lang="hr-HR"/>
          </a:p>
        </p:txBody>
      </p:sp>
    </p:spTree>
    <p:extLst>
      <p:ext uri="{BB962C8B-B14F-4D97-AF65-F5344CB8AC3E}">
        <p14:creationId xmlns:p14="http://schemas.microsoft.com/office/powerpoint/2010/main" val="73720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32ABE-BE73-92DA-0C9C-FCE2739A1E6D}"/>
              </a:ext>
            </a:extLst>
          </p:cNvPr>
          <p:cNvSpPr>
            <a:spLocks noGrp="1"/>
          </p:cNvSpPr>
          <p:nvPr>
            <p:ph type="title"/>
          </p:nvPr>
        </p:nvSpPr>
        <p:spPr/>
        <p:txBody>
          <a:bodyPr/>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A1F1D487-CF61-F698-3CB4-277131F5DC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893173D7-8C9F-E962-A643-13A422E73AD8}"/>
              </a:ext>
            </a:extLst>
          </p:cNvPr>
          <p:cNvSpPr>
            <a:spLocks noGrp="1"/>
          </p:cNvSpPr>
          <p:nvPr>
            <p:ph type="dt" sz="half" idx="10"/>
          </p:nvPr>
        </p:nvSpPr>
        <p:spPr/>
        <p:txBody>
          <a:bodyPr/>
          <a:lstStyle/>
          <a:p>
            <a:fld id="{B74492A1-005D-4FC2-8E2D-DAAC25363EC0}" type="datetimeFigureOut">
              <a:rPr lang="hr-HR" smtClean="0"/>
              <a:t>19.1.2023.</a:t>
            </a:fld>
            <a:endParaRPr lang="hr-HR"/>
          </a:p>
        </p:txBody>
      </p:sp>
      <p:sp>
        <p:nvSpPr>
          <p:cNvPr id="5" name="Footer Placeholder 4">
            <a:extLst>
              <a:ext uri="{FF2B5EF4-FFF2-40B4-BE49-F238E27FC236}">
                <a16:creationId xmlns:a16="http://schemas.microsoft.com/office/drawing/2014/main" id="{B229B4A0-4C2B-70F8-2B00-E16BAEFA9E3F}"/>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5FA2E076-F60C-0766-25E8-237D6F9A5B2F}"/>
              </a:ext>
            </a:extLst>
          </p:cNvPr>
          <p:cNvSpPr>
            <a:spLocks noGrp="1"/>
          </p:cNvSpPr>
          <p:nvPr>
            <p:ph type="sldNum" sz="quarter" idx="12"/>
          </p:nvPr>
        </p:nvSpPr>
        <p:spPr/>
        <p:txBody>
          <a:bodyPr/>
          <a:lstStyle/>
          <a:p>
            <a:fld id="{EE1FEC52-94D3-4C1A-85FC-FFCF74292156}" type="slidenum">
              <a:rPr lang="hr-HR" smtClean="0"/>
              <a:t>‹#›</a:t>
            </a:fld>
            <a:endParaRPr lang="hr-HR"/>
          </a:p>
        </p:txBody>
      </p:sp>
    </p:spTree>
    <p:extLst>
      <p:ext uri="{BB962C8B-B14F-4D97-AF65-F5344CB8AC3E}">
        <p14:creationId xmlns:p14="http://schemas.microsoft.com/office/powerpoint/2010/main" val="2311331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541170-3A1B-1C22-913E-3A9C5E462F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8C4D8C35-6868-033B-CAFB-04FE33AEFD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EFEE21F3-9205-041B-5E0E-8BF469F827EF}"/>
              </a:ext>
            </a:extLst>
          </p:cNvPr>
          <p:cNvSpPr>
            <a:spLocks noGrp="1"/>
          </p:cNvSpPr>
          <p:nvPr>
            <p:ph type="dt" sz="half" idx="10"/>
          </p:nvPr>
        </p:nvSpPr>
        <p:spPr/>
        <p:txBody>
          <a:bodyPr/>
          <a:lstStyle/>
          <a:p>
            <a:fld id="{B74492A1-005D-4FC2-8E2D-DAAC25363EC0}" type="datetimeFigureOut">
              <a:rPr lang="hr-HR" smtClean="0"/>
              <a:t>19.1.2023.</a:t>
            </a:fld>
            <a:endParaRPr lang="hr-HR"/>
          </a:p>
        </p:txBody>
      </p:sp>
      <p:sp>
        <p:nvSpPr>
          <p:cNvPr id="5" name="Footer Placeholder 4">
            <a:extLst>
              <a:ext uri="{FF2B5EF4-FFF2-40B4-BE49-F238E27FC236}">
                <a16:creationId xmlns:a16="http://schemas.microsoft.com/office/drawing/2014/main" id="{E1D24248-0FAB-77D5-9324-79A29129297D}"/>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A6A8C36C-FD32-1539-ED21-425827C61DD2}"/>
              </a:ext>
            </a:extLst>
          </p:cNvPr>
          <p:cNvSpPr>
            <a:spLocks noGrp="1"/>
          </p:cNvSpPr>
          <p:nvPr>
            <p:ph type="sldNum" sz="quarter" idx="12"/>
          </p:nvPr>
        </p:nvSpPr>
        <p:spPr/>
        <p:txBody>
          <a:bodyPr/>
          <a:lstStyle/>
          <a:p>
            <a:fld id="{EE1FEC52-94D3-4C1A-85FC-FFCF74292156}" type="slidenum">
              <a:rPr lang="hr-HR" smtClean="0"/>
              <a:t>‹#›</a:t>
            </a:fld>
            <a:endParaRPr lang="hr-HR"/>
          </a:p>
        </p:txBody>
      </p:sp>
    </p:spTree>
    <p:extLst>
      <p:ext uri="{BB962C8B-B14F-4D97-AF65-F5344CB8AC3E}">
        <p14:creationId xmlns:p14="http://schemas.microsoft.com/office/powerpoint/2010/main" val="357528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BFC3E-B4A3-FD09-F01E-4C1DBFD98C10}"/>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hr-HR"/>
          </a:p>
        </p:txBody>
      </p:sp>
      <p:sp>
        <p:nvSpPr>
          <p:cNvPr id="3" name="Subtitle 2">
            <a:extLst>
              <a:ext uri="{FF2B5EF4-FFF2-40B4-BE49-F238E27FC236}">
                <a16:creationId xmlns:a16="http://schemas.microsoft.com/office/drawing/2014/main" id="{3794579E-2D43-25B5-A34E-417D31467A8B}"/>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hr-HR"/>
          </a:p>
        </p:txBody>
      </p:sp>
      <p:sp>
        <p:nvSpPr>
          <p:cNvPr id="4" name="Date Placeholder 3">
            <a:extLst>
              <a:ext uri="{FF2B5EF4-FFF2-40B4-BE49-F238E27FC236}">
                <a16:creationId xmlns:a16="http://schemas.microsoft.com/office/drawing/2014/main" id="{6558DD85-2ABB-EC78-1CDF-8EBFE264417E}"/>
              </a:ext>
            </a:extLst>
          </p:cNvPr>
          <p:cNvSpPr txBox="1">
            <a:spLocks noGrp="1"/>
          </p:cNvSpPr>
          <p:nvPr>
            <p:ph type="dt" sz="half" idx="7"/>
          </p:nvPr>
        </p:nvSpPr>
        <p:spPr/>
        <p:txBody>
          <a:bodyPr/>
          <a:lstStyle>
            <a:lvl1pPr>
              <a:defRPr/>
            </a:lvl1pPr>
          </a:lstStyle>
          <a:p>
            <a:pPr lvl="0"/>
            <a:fld id="{68D150EB-F7C4-4315-BE5B-FCF095B74052}" type="datetime1">
              <a:rPr lang="hr-HR"/>
              <a:pPr lvl="0"/>
              <a:t>19.1.2023.</a:t>
            </a:fld>
            <a:endParaRPr lang="hr-HR"/>
          </a:p>
        </p:txBody>
      </p:sp>
      <p:sp>
        <p:nvSpPr>
          <p:cNvPr id="5" name="Footer Placeholder 4">
            <a:extLst>
              <a:ext uri="{FF2B5EF4-FFF2-40B4-BE49-F238E27FC236}">
                <a16:creationId xmlns:a16="http://schemas.microsoft.com/office/drawing/2014/main" id="{18E323A2-5F5E-CFC7-B83D-BBFFF5FCAFEE}"/>
              </a:ext>
            </a:extLst>
          </p:cNvPr>
          <p:cNvSpPr txBox="1">
            <a:spLocks noGrp="1"/>
          </p:cNvSpPr>
          <p:nvPr>
            <p:ph type="ftr" sz="quarter" idx="9"/>
          </p:nvPr>
        </p:nvSpPr>
        <p:spPr/>
        <p:txBody>
          <a:bodyPr/>
          <a:lstStyle>
            <a:lvl1pPr>
              <a:defRPr/>
            </a:lvl1pPr>
          </a:lstStyle>
          <a:p>
            <a:pPr lvl="0"/>
            <a:endParaRPr lang="hr-HR"/>
          </a:p>
        </p:txBody>
      </p:sp>
      <p:sp>
        <p:nvSpPr>
          <p:cNvPr id="6" name="Slide Number Placeholder 5">
            <a:extLst>
              <a:ext uri="{FF2B5EF4-FFF2-40B4-BE49-F238E27FC236}">
                <a16:creationId xmlns:a16="http://schemas.microsoft.com/office/drawing/2014/main" id="{40029AEA-79E7-12DC-1EC6-3C0198A4CB91}"/>
              </a:ext>
            </a:extLst>
          </p:cNvPr>
          <p:cNvSpPr txBox="1">
            <a:spLocks noGrp="1"/>
          </p:cNvSpPr>
          <p:nvPr>
            <p:ph type="sldNum" sz="quarter" idx="8"/>
          </p:nvPr>
        </p:nvSpPr>
        <p:spPr/>
        <p:txBody>
          <a:bodyPr/>
          <a:lstStyle>
            <a:lvl1pPr>
              <a:defRPr/>
            </a:lvl1pPr>
          </a:lstStyle>
          <a:p>
            <a:pPr lvl="0"/>
            <a:fld id="{107C5421-F83A-456B-B71F-63BFDEB565F5}" type="slidenum">
              <a:t>‹#›</a:t>
            </a:fld>
            <a:endParaRPr lang="hr-HR"/>
          </a:p>
        </p:txBody>
      </p:sp>
    </p:spTree>
    <p:extLst>
      <p:ext uri="{BB962C8B-B14F-4D97-AF65-F5344CB8AC3E}">
        <p14:creationId xmlns:p14="http://schemas.microsoft.com/office/powerpoint/2010/main" val="300354476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FB460-6B6B-5D9A-F9CE-E8F5A061030D}"/>
              </a:ext>
            </a:extLst>
          </p:cNvPr>
          <p:cNvSpPr txBox="1">
            <a:spLocks noGrp="1"/>
          </p:cNvSpPr>
          <p:nvPr>
            <p:ph type="title"/>
          </p:nvPr>
        </p:nvSpPr>
        <p:spPr/>
        <p:txBody>
          <a:bodyPr/>
          <a:lstStyle>
            <a:lvl1pPr>
              <a:defRPr/>
            </a:lvl1pPr>
          </a:lstStyle>
          <a:p>
            <a:pPr lvl="0"/>
            <a:r>
              <a:rPr lang="en-US"/>
              <a:t>Click to edit Master title style</a:t>
            </a:r>
            <a:endParaRPr lang="hr-HR"/>
          </a:p>
        </p:txBody>
      </p:sp>
      <p:sp>
        <p:nvSpPr>
          <p:cNvPr id="3" name="Content Placeholder 2">
            <a:extLst>
              <a:ext uri="{FF2B5EF4-FFF2-40B4-BE49-F238E27FC236}">
                <a16:creationId xmlns:a16="http://schemas.microsoft.com/office/drawing/2014/main" id="{880EBE54-A7BF-2D3A-C6FD-9B35DCE1FCBA}"/>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97834987-9312-58E3-33CC-EE1DD01D2BEE}"/>
              </a:ext>
            </a:extLst>
          </p:cNvPr>
          <p:cNvSpPr txBox="1">
            <a:spLocks noGrp="1"/>
          </p:cNvSpPr>
          <p:nvPr>
            <p:ph type="dt" sz="half" idx="7"/>
          </p:nvPr>
        </p:nvSpPr>
        <p:spPr/>
        <p:txBody>
          <a:bodyPr/>
          <a:lstStyle>
            <a:lvl1pPr>
              <a:defRPr/>
            </a:lvl1pPr>
          </a:lstStyle>
          <a:p>
            <a:pPr lvl="0"/>
            <a:fld id="{04727D3B-700C-414A-B90E-CFEB81FBC69F}" type="datetime1">
              <a:rPr lang="hr-HR"/>
              <a:pPr lvl="0"/>
              <a:t>19.1.2023.</a:t>
            </a:fld>
            <a:endParaRPr lang="hr-HR"/>
          </a:p>
        </p:txBody>
      </p:sp>
      <p:sp>
        <p:nvSpPr>
          <p:cNvPr id="5" name="Footer Placeholder 4">
            <a:extLst>
              <a:ext uri="{FF2B5EF4-FFF2-40B4-BE49-F238E27FC236}">
                <a16:creationId xmlns:a16="http://schemas.microsoft.com/office/drawing/2014/main" id="{0774EBED-4365-38C4-BB61-D4F5ADFB8D5F}"/>
              </a:ext>
            </a:extLst>
          </p:cNvPr>
          <p:cNvSpPr txBox="1">
            <a:spLocks noGrp="1"/>
          </p:cNvSpPr>
          <p:nvPr>
            <p:ph type="ftr" sz="quarter" idx="9"/>
          </p:nvPr>
        </p:nvSpPr>
        <p:spPr/>
        <p:txBody>
          <a:bodyPr/>
          <a:lstStyle>
            <a:lvl1pPr>
              <a:defRPr/>
            </a:lvl1pPr>
          </a:lstStyle>
          <a:p>
            <a:pPr lvl="0"/>
            <a:endParaRPr lang="hr-HR"/>
          </a:p>
        </p:txBody>
      </p:sp>
      <p:sp>
        <p:nvSpPr>
          <p:cNvPr id="6" name="Slide Number Placeholder 5">
            <a:extLst>
              <a:ext uri="{FF2B5EF4-FFF2-40B4-BE49-F238E27FC236}">
                <a16:creationId xmlns:a16="http://schemas.microsoft.com/office/drawing/2014/main" id="{C76A5728-B99B-4DBB-FC36-78897BD8C129}"/>
              </a:ext>
            </a:extLst>
          </p:cNvPr>
          <p:cNvSpPr txBox="1">
            <a:spLocks noGrp="1"/>
          </p:cNvSpPr>
          <p:nvPr>
            <p:ph type="sldNum" sz="quarter" idx="8"/>
          </p:nvPr>
        </p:nvSpPr>
        <p:spPr/>
        <p:txBody>
          <a:bodyPr/>
          <a:lstStyle>
            <a:lvl1pPr>
              <a:defRPr/>
            </a:lvl1pPr>
          </a:lstStyle>
          <a:p>
            <a:pPr lvl="0"/>
            <a:fld id="{8428A982-2F8C-44A4-84E5-674B4780C5FE}" type="slidenum">
              <a:t>‹#›</a:t>
            </a:fld>
            <a:endParaRPr lang="hr-HR"/>
          </a:p>
        </p:txBody>
      </p:sp>
    </p:spTree>
    <p:extLst>
      <p:ext uri="{BB962C8B-B14F-4D97-AF65-F5344CB8AC3E}">
        <p14:creationId xmlns:p14="http://schemas.microsoft.com/office/powerpoint/2010/main" val="370104375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AB0FA-DA95-FBAB-45FC-028C45CFC15A}"/>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hr-HR"/>
          </a:p>
        </p:txBody>
      </p:sp>
      <p:sp>
        <p:nvSpPr>
          <p:cNvPr id="3" name="Text Placeholder 2">
            <a:extLst>
              <a:ext uri="{FF2B5EF4-FFF2-40B4-BE49-F238E27FC236}">
                <a16:creationId xmlns:a16="http://schemas.microsoft.com/office/drawing/2014/main" id="{E7C6A1AE-42E6-3507-41A8-1BC8C817CBFD}"/>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CEB7ECAA-E0F1-1B0C-7A89-0AD789B80AAD}"/>
              </a:ext>
            </a:extLst>
          </p:cNvPr>
          <p:cNvSpPr txBox="1">
            <a:spLocks noGrp="1"/>
          </p:cNvSpPr>
          <p:nvPr>
            <p:ph type="dt" sz="half" idx="7"/>
          </p:nvPr>
        </p:nvSpPr>
        <p:spPr/>
        <p:txBody>
          <a:bodyPr/>
          <a:lstStyle>
            <a:lvl1pPr>
              <a:defRPr/>
            </a:lvl1pPr>
          </a:lstStyle>
          <a:p>
            <a:pPr lvl="0"/>
            <a:fld id="{C42086C9-D245-4B84-AF4D-FD16B8BC98E9}" type="datetime1">
              <a:rPr lang="hr-HR"/>
              <a:pPr lvl="0"/>
              <a:t>19.1.2023.</a:t>
            </a:fld>
            <a:endParaRPr lang="hr-HR"/>
          </a:p>
        </p:txBody>
      </p:sp>
      <p:sp>
        <p:nvSpPr>
          <p:cNvPr id="5" name="Footer Placeholder 4">
            <a:extLst>
              <a:ext uri="{FF2B5EF4-FFF2-40B4-BE49-F238E27FC236}">
                <a16:creationId xmlns:a16="http://schemas.microsoft.com/office/drawing/2014/main" id="{3088FF01-6630-62D2-0B3E-C240AB331877}"/>
              </a:ext>
            </a:extLst>
          </p:cNvPr>
          <p:cNvSpPr txBox="1">
            <a:spLocks noGrp="1"/>
          </p:cNvSpPr>
          <p:nvPr>
            <p:ph type="ftr" sz="quarter" idx="9"/>
          </p:nvPr>
        </p:nvSpPr>
        <p:spPr/>
        <p:txBody>
          <a:bodyPr/>
          <a:lstStyle>
            <a:lvl1pPr>
              <a:defRPr/>
            </a:lvl1pPr>
          </a:lstStyle>
          <a:p>
            <a:pPr lvl="0"/>
            <a:endParaRPr lang="hr-HR"/>
          </a:p>
        </p:txBody>
      </p:sp>
      <p:sp>
        <p:nvSpPr>
          <p:cNvPr id="6" name="Slide Number Placeholder 5">
            <a:extLst>
              <a:ext uri="{FF2B5EF4-FFF2-40B4-BE49-F238E27FC236}">
                <a16:creationId xmlns:a16="http://schemas.microsoft.com/office/drawing/2014/main" id="{02337337-5E95-3745-F88A-451BABF68CC8}"/>
              </a:ext>
            </a:extLst>
          </p:cNvPr>
          <p:cNvSpPr txBox="1">
            <a:spLocks noGrp="1"/>
          </p:cNvSpPr>
          <p:nvPr>
            <p:ph type="sldNum" sz="quarter" idx="8"/>
          </p:nvPr>
        </p:nvSpPr>
        <p:spPr/>
        <p:txBody>
          <a:bodyPr/>
          <a:lstStyle>
            <a:lvl1pPr>
              <a:defRPr/>
            </a:lvl1pPr>
          </a:lstStyle>
          <a:p>
            <a:pPr lvl="0"/>
            <a:fld id="{95FF71EC-8682-431D-9DC6-0AD245DE6B0F}" type="slidenum">
              <a:t>‹#›</a:t>
            </a:fld>
            <a:endParaRPr lang="hr-HR"/>
          </a:p>
        </p:txBody>
      </p:sp>
    </p:spTree>
    <p:extLst>
      <p:ext uri="{BB962C8B-B14F-4D97-AF65-F5344CB8AC3E}">
        <p14:creationId xmlns:p14="http://schemas.microsoft.com/office/powerpoint/2010/main" val="3046159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BF735-84B7-79FC-1147-512730E95F55}"/>
              </a:ext>
            </a:extLst>
          </p:cNvPr>
          <p:cNvSpPr txBox="1">
            <a:spLocks noGrp="1"/>
          </p:cNvSpPr>
          <p:nvPr>
            <p:ph type="title"/>
          </p:nvPr>
        </p:nvSpPr>
        <p:spPr/>
        <p:txBody>
          <a:bodyPr/>
          <a:lstStyle>
            <a:lvl1pPr>
              <a:defRPr/>
            </a:lvl1pPr>
          </a:lstStyle>
          <a:p>
            <a:pPr lvl="0"/>
            <a:r>
              <a:rPr lang="en-US"/>
              <a:t>Click to edit Master title style</a:t>
            </a:r>
            <a:endParaRPr lang="hr-HR"/>
          </a:p>
        </p:txBody>
      </p:sp>
      <p:sp>
        <p:nvSpPr>
          <p:cNvPr id="3" name="Content Placeholder 2">
            <a:extLst>
              <a:ext uri="{FF2B5EF4-FFF2-40B4-BE49-F238E27FC236}">
                <a16:creationId xmlns:a16="http://schemas.microsoft.com/office/drawing/2014/main" id="{22943B5C-FF48-70C9-16B3-F74D115CFAC0}"/>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a:extLst>
              <a:ext uri="{FF2B5EF4-FFF2-40B4-BE49-F238E27FC236}">
                <a16:creationId xmlns:a16="http://schemas.microsoft.com/office/drawing/2014/main" id="{B5FA6D12-116E-C9EF-4FF9-F71558CCA18B}"/>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a:extLst>
              <a:ext uri="{FF2B5EF4-FFF2-40B4-BE49-F238E27FC236}">
                <a16:creationId xmlns:a16="http://schemas.microsoft.com/office/drawing/2014/main" id="{F34327F9-30A5-4626-5CFD-5A9AB0F50FA0}"/>
              </a:ext>
            </a:extLst>
          </p:cNvPr>
          <p:cNvSpPr txBox="1">
            <a:spLocks noGrp="1"/>
          </p:cNvSpPr>
          <p:nvPr>
            <p:ph type="dt" sz="half" idx="7"/>
          </p:nvPr>
        </p:nvSpPr>
        <p:spPr/>
        <p:txBody>
          <a:bodyPr/>
          <a:lstStyle>
            <a:lvl1pPr>
              <a:defRPr/>
            </a:lvl1pPr>
          </a:lstStyle>
          <a:p>
            <a:pPr lvl="0"/>
            <a:fld id="{514D6C8A-ACDC-4E78-A888-70A1B668935D}" type="datetime1">
              <a:rPr lang="hr-HR"/>
              <a:pPr lvl="0"/>
              <a:t>19.1.2023.</a:t>
            </a:fld>
            <a:endParaRPr lang="hr-HR"/>
          </a:p>
        </p:txBody>
      </p:sp>
      <p:sp>
        <p:nvSpPr>
          <p:cNvPr id="6" name="Footer Placeholder 5">
            <a:extLst>
              <a:ext uri="{FF2B5EF4-FFF2-40B4-BE49-F238E27FC236}">
                <a16:creationId xmlns:a16="http://schemas.microsoft.com/office/drawing/2014/main" id="{9427E3CF-7807-F213-3F1B-B678EF56265A}"/>
              </a:ext>
            </a:extLst>
          </p:cNvPr>
          <p:cNvSpPr txBox="1">
            <a:spLocks noGrp="1"/>
          </p:cNvSpPr>
          <p:nvPr>
            <p:ph type="ftr" sz="quarter" idx="9"/>
          </p:nvPr>
        </p:nvSpPr>
        <p:spPr/>
        <p:txBody>
          <a:bodyPr/>
          <a:lstStyle>
            <a:lvl1pPr>
              <a:defRPr/>
            </a:lvl1pPr>
          </a:lstStyle>
          <a:p>
            <a:pPr lvl="0"/>
            <a:endParaRPr lang="hr-HR"/>
          </a:p>
        </p:txBody>
      </p:sp>
      <p:sp>
        <p:nvSpPr>
          <p:cNvPr id="7" name="Slide Number Placeholder 6">
            <a:extLst>
              <a:ext uri="{FF2B5EF4-FFF2-40B4-BE49-F238E27FC236}">
                <a16:creationId xmlns:a16="http://schemas.microsoft.com/office/drawing/2014/main" id="{7C7D6E0B-2113-6105-5F4D-54040106CCA2}"/>
              </a:ext>
            </a:extLst>
          </p:cNvPr>
          <p:cNvSpPr txBox="1">
            <a:spLocks noGrp="1"/>
          </p:cNvSpPr>
          <p:nvPr>
            <p:ph type="sldNum" sz="quarter" idx="8"/>
          </p:nvPr>
        </p:nvSpPr>
        <p:spPr/>
        <p:txBody>
          <a:bodyPr/>
          <a:lstStyle>
            <a:lvl1pPr>
              <a:defRPr/>
            </a:lvl1pPr>
          </a:lstStyle>
          <a:p>
            <a:pPr lvl="0"/>
            <a:fld id="{7F13EBFC-3B9A-483B-B1CD-04A1AE5AB98B}" type="slidenum">
              <a:t>‹#›</a:t>
            </a:fld>
            <a:endParaRPr lang="hr-HR"/>
          </a:p>
        </p:txBody>
      </p:sp>
    </p:spTree>
    <p:extLst>
      <p:ext uri="{BB962C8B-B14F-4D97-AF65-F5344CB8AC3E}">
        <p14:creationId xmlns:p14="http://schemas.microsoft.com/office/powerpoint/2010/main" val="3827862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42648-A268-3873-5140-32602053F35B}"/>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hr-HR"/>
          </a:p>
        </p:txBody>
      </p:sp>
      <p:sp>
        <p:nvSpPr>
          <p:cNvPr id="3" name="Text Placeholder 2">
            <a:extLst>
              <a:ext uri="{FF2B5EF4-FFF2-40B4-BE49-F238E27FC236}">
                <a16:creationId xmlns:a16="http://schemas.microsoft.com/office/drawing/2014/main" id="{CD3E7CBC-4C83-E487-2440-A28B173E4E8A}"/>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31D33D6C-0E1E-81C8-86E3-E4788C170517}"/>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a:extLst>
              <a:ext uri="{FF2B5EF4-FFF2-40B4-BE49-F238E27FC236}">
                <a16:creationId xmlns:a16="http://schemas.microsoft.com/office/drawing/2014/main" id="{5EF15508-F1C6-D4ED-CFD9-2046A657E344}"/>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89CB84DB-A1C2-09BF-1243-8C0DF8EE9D6D}"/>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a:extLst>
              <a:ext uri="{FF2B5EF4-FFF2-40B4-BE49-F238E27FC236}">
                <a16:creationId xmlns:a16="http://schemas.microsoft.com/office/drawing/2014/main" id="{2F0046A4-9070-0A8E-AAC0-BA4936054E59}"/>
              </a:ext>
            </a:extLst>
          </p:cNvPr>
          <p:cNvSpPr txBox="1">
            <a:spLocks noGrp="1"/>
          </p:cNvSpPr>
          <p:nvPr>
            <p:ph type="dt" sz="half" idx="7"/>
          </p:nvPr>
        </p:nvSpPr>
        <p:spPr/>
        <p:txBody>
          <a:bodyPr/>
          <a:lstStyle>
            <a:lvl1pPr>
              <a:defRPr/>
            </a:lvl1pPr>
          </a:lstStyle>
          <a:p>
            <a:pPr lvl="0"/>
            <a:fld id="{A48D9C28-EBD8-4162-A0F2-9AC2A9E801C2}" type="datetime1">
              <a:rPr lang="hr-HR"/>
              <a:pPr lvl="0"/>
              <a:t>19.1.2023.</a:t>
            </a:fld>
            <a:endParaRPr lang="hr-HR"/>
          </a:p>
        </p:txBody>
      </p:sp>
      <p:sp>
        <p:nvSpPr>
          <p:cNvPr id="8" name="Footer Placeholder 7">
            <a:extLst>
              <a:ext uri="{FF2B5EF4-FFF2-40B4-BE49-F238E27FC236}">
                <a16:creationId xmlns:a16="http://schemas.microsoft.com/office/drawing/2014/main" id="{980654FF-B363-6337-392E-65F37C0B1AF2}"/>
              </a:ext>
            </a:extLst>
          </p:cNvPr>
          <p:cNvSpPr txBox="1">
            <a:spLocks noGrp="1"/>
          </p:cNvSpPr>
          <p:nvPr>
            <p:ph type="ftr" sz="quarter" idx="9"/>
          </p:nvPr>
        </p:nvSpPr>
        <p:spPr/>
        <p:txBody>
          <a:bodyPr/>
          <a:lstStyle>
            <a:lvl1pPr>
              <a:defRPr/>
            </a:lvl1pPr>
          </a:lstStyle>
          <a:p>
            <a:pPr lvl="0"/>
            <a:endParaRPr lang="hr-HR"/>
          </a:p>
        </p:txBody>
      </p:sp>
      <p:sp>
        <p:nvSpPr>
          <p:cNvPr id="9" name="Slide Number Placeholder 8">
            <a:extLst>
              <a:ext uri="{FF2B5EF4-FFF2-40B4-BE49-F238E27FC236}">
                <a16:creationId xmlns:a16="http://schemas.microsoft.com/office/drawing/2014/main" id="{3102676B-FC76-7489-6DB6-7BAB760B4ACC}"/>
              </a:ext>
            </a:extLst>
          </p:cNvPr>
          <p:cNvSpPr txBox="1">
            <a:spLocks noGrp="1"/>
          </p:cNvSpPr>
          <p:nvPr>
            <p:ph type="sldNum" sz="quarter" idx="8"/>
          </p:nvPr>
        </p:nvSpPr>
        <p:spPr/>
        <p:txBody>
          <a:bodyPr/>
          <a:lstStyle>
            <a:lvl1pPr>
              <a:defRPr/>
            </a:lvl1pPr>
          </a:lstStyle>
          <a:p>
            <a:pPr lvl="0"/>
            <a:fld id="{E8E2E4A4-45D4-42EB-9BFA-068FC0C9790E}" type="slidenum">
              <a:t>‹#›</a:t>
            </a:fld>
            <a:endParaRPr lang="hr-HR"/>
          </a:p>
        </p:txBody>
      </p:sp>
    </p:spTree>
    <p:extLst>
      <p:ext uri="{BB962C8B-B14F-4D97-AF65-F5344CB8AC3E}">
        <p14:creationId xmlns:p14="http://schemas.microsoft.com/office/powerpoint/2010/main" val="660517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52E5-1198-433A-E2FB-4DCA971FCDB9}"/>
              </a:ext>
            </a:extLst>
          </p:cNvPr>
          <p:cNvSpPr txBox="1">
            <a:spLocks noGrp="1"/>
          </p:cNvSpPr>
          <p:nvPr>
            <p:ph type="title"/>
          </p:nvPr>
        </p:nvSpPr>
        <p:spPr/>
        <p:txBody>
          <a:bodyPr/>
          <a:lstStyle>
            <a:lvl1pPr>
              <a:defRPr/>
            </a:lvl1pPr>
          </a:lstStyle>
          <a:p>
            <a:pPr lvl="0"/>
            <a:r>
              <a:rPr lang="en-US"/>
              <a:t>Click to edit Master title style</a:t>
            </a:r>
            <a:endParaRPr lang="hr-HR"/>
          </a:p>
        </p:txBody>
      </p:sp>
      <p:sp>
        <p:nvSpPr>
          <p:cNvPr id="3" name="Date Placeholder 2">
            <a:extLst>
              <a:ext uri="{FF2B5EF4-FFF2-40B4-BE49-F238E27FC236}">
                <a16:creationId xmlns:a16="http://schemas.microsoft.com/office/drawing/2014/main" id="{1921FF1B-F525-77AF-120B-51C6719EFDEA}"/>
              </a:ext>
            </a:extLst>
          </p:cNvPr>
          <p:cNvSpPr txBox="1">
            <a:spLocks noGrp="1"/>
          </p:cNvSpPr>
          <p:nvPr>
            <p:ph type="dt" sz="half" idx="7"/>
          </p:nvPr>
        </p:nvSpPr>
        <p:spPr/>
        <p:txBody>
          <a:bodyPr/>
          <a:lstStyle>
            <a:lvl1pPr>
              <a:defRPr/>
            </a:lvl1pPr>
          </a:lstStyle>
          <a:p>
            <a:pPr lvl="0"/>
            <a:fld id="{BBE19DA1-7682-4BFE-9E85-41403BF6AD3E}" type="datetime1">
              <a:rPr lang="hr-HR"/>
              <a:pPr lvl="0"/>
              <a:t>19.1.2023.</a:t>
            </a:fld>
            <a:endParaRPr lang="hr-HR"/>
          </a:p>
        </p:txBody>
      </p:sp>
      <p:sp>
        <p:nvSpPr>
          <p:cNvPr id="4" name="Footer Placeholder 3">
            <a:extLst>
              <a:ext uri="{FF2B5EF4-FFF2-40B4-BE49-F238E27FC236}">
                <a16:creationId xmlns:a16="http://schemas.microsoft.com/office/drawing/2014/main" id="{94BDA95D-A624-63B0-5C56-9852C19798A0}"/>
              </a:ext>
            </a:extLst>
          </p:cNvPr>
          <p:cNvSpPr txBox="1">
            <a:spLocks noGrp="1"/>
          </p:cNvSpPr>
          <p:nvPr>
            <p:ph type="ftr" sz="quarter" idx="9"/>
          </p:nvPr>
        </p:nvSpPr>
        <p:spPr/>
        <p:txBody>
          <a:bodyPr/>
          <a:lstStyle>
            <a:lvl1pPr>
              <a:defRPr/>
            </a:lvl1pPr>
          </a:lstStyle>
          <a:p>
            <a:pPr lvl="0"/>
            <a:endParaRPr lang="hr-HR"/>
          </a:p>
        </p:txBody>
      </p:sp>
      <p:sp>
        <p:nvSpPr>
          <p:cNvPr id="5" name="Slide Number Placeholder 4">
            <a:extLst>
              <a:ext uri="{FF2B5EF4-FFF2-40B4-BE49-F238E27FC236}">
                <a16:creationId xmlns:a16="http://schemas.microsoft.com/office/drawing/2014/main" id="{51A9858A-4569-7951-F7B6-35F6272C1EBC}"/>
              </a:ext>
            </a:extLst>
          </p:cNvPr>
          <p:cNvSpPr txBox="1">
            <a:spLocks noGrp="1"/>
          </p:cNvSpPr>
          <p:nvPr>
            <p:ph type="sldNum" sz="quarter" idx="8"/>
          </p:nvPr>
        </p:nvSpPr>
        <p:spPr/>
        <p:txBody>
          <a:bodyPr/>
          <a:lstStyle>
            <a:lvl1pPr>
              <a:defRPr/>
            </a:lvl1pPr>
          </a:lstStyle>
          <a:p>
            <a:pPr lvl="0"/>
            <a:fld id="{6B029CEF-0AE1-47FD-ABF7-1F593103309D}" type="slidenum">
              <a:t>‹#›</a:t>
            </a:fld>
            <a:endParaRPr lang="hr-HR"/>
          </a:p>
        </p:txBody>
      </p:sp>
    </p:spTree>
    <p:extLst>
      <p:ext uri="{BB962C8B-B14F-4D97-AF65-F5344CB8AC3E}">
        <p14:creationId xmlns:p14="http://schemas.microsoft.com/office/powerpoint/2010/main" val="189696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DD53B7-6A0B-4D26-39DC-0E4126EFC40D}"/>
              </a:ext>
            </a:extLst>
          </p:cNvPr>
          <p:cNvSpPr txBox="1">
            <a:spLocks noGrp="1"/>
          </p:cNvSpPr>
          <p:nvPr>
            <p:ph type="dt" sz="half" idx="7"/>
          </p:nvPr>
        </p:nvSpPr>
        <p:spPr/>
        <p:txBody>
          <a:bodyPr/>
          <a:lstStyle>
            <a:lvl1pPr>
              <a:defRPr/>
            </a:lvl1pPr>
          </a:lstStyle>
          <a:p>
            <a:pPr lvl="0"/>
            <a:fld id="{C57928EC-CABF-4F22-A576-348A8392C513}" type="datetime1">
              <a:rPr lang="hr-HR"/>
              <a:pPr lvl="0"/>
              <a:t>19.1.2023.</a:t>
            </a:fld>
            <a:endParaRPr lang="hr-HR"/>
          </a:p>
        </p:txBody>
      </p:sp>
      <p:sp>
        <p:nvSpPr>
          <p:cNvPr id="3" name="Footer Placeholder 2">
            <a:extLst>
              <a:ext uri="{FF2B5EF4-FFF2-40B4-BE49-F238E27FC236}">
                <a16:creationId xmlns:a16="http://schemas.microsoft.com/office/drawing/2014/main" id="{BD96A70F-F004-F39F-5DC6-88C9E05C6C3B}"/>
              </a:ext>
            </a:extLst>
          </p:cNvPr>
          <p:cNvSpPr txBox="1">
            <a:spLocks noGrp="1"/>
          </p:cNvSpPr>
          <p:nvPr>
            <p:ph type="ftr" sz="quarter" idx="9"/>
          </p:nvPr>
        </p:nvSpPr>
        <p:spPr/>
        <p:txBody>
          <a:bodyPr/>
          <a:lstStyle>
            <a:lvl1pPr>
              <a:defRPr/>
            </a:lvl1pPr>
          </a:lstStyle>
          <a:p>
            <a:pPr lvl="0"/>
            <a:endParaRPr lang="hr-HR"/>
          </a:p>
        </p:txBody>
      </p:sp>
      <p:sp>
        <p:nvSpPr>
          <p:cNvPr id="4" name="Slide Number Placeholder 3">
            <a:extLst>
              <a:ext uri="{FF2B5EF4-FFF2-40B4-BE49-F238E27FC236}">
                <a16:creationId xmlns:a16="http://schemas.microsoft.com/office/drawing/2014/main" id="{64D196D8-6229-DA51-B659-212394A115D2}"/>
              </a:ext>
            </a:extLst>
          </p:cNvPr>
          <p:cNvSpPr txBox="1">
            <a:spLocks noGrp="1"/>
          </p:cNvSpPr>
          <p:nvPr>
            <p:ph type="sldNum" sz="quarter" idx="8"/>
          </p:nvPr>
        </p:nvSpPr>
        <p:spPr/>
        <p:txBody>
          <a:bodyPr/>
          <a:lstStyle>
            <a:lvl1pPr>
              <a:defRPr/>
            </a:lvl1pPr>
          </a:lstStyle>
          <a:p>
            <a:pPr lvl="0"/>
            <a:fld id="{444C008B-E142-4AB3-AF97-E3A384286307}" type="slidenum">
              <a:t>‹#›</a:t>
            </a:fld>
            <a:endParaRPr lang="hr-HR"/>
          </a:p>
        </p:txBody>
      </p:sp>
    </p:spTree>
    <p:extLst>
      <p:ext uri="{BB962C8B-B14F-4D97-AF65-F5344CB8AC3E}">
        <p14:creationId xmlns:p14="http://schemas.microsoft.com/office/powerpoint/2010/main" val="3611211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86256-7412-7CE1-56B9-4CB766245CF5}"/>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hr-HR"/>
          </a:p>
        </p:txBody>
      </p:sp>
      <p:sp>
        <p:nvSpPr>
          <p:cNvPr id="3" name="Content Placeholder 2">
            <a:extLst>
              <a:ext uri="{FF2B5EF4-FFF2-40B4-BE49-F238E27FC236}">
                <a16:creationId xmlns:a16="http://schemas.microsoft.com/office/drawing/2014/main" id="{3A1BE2DE-E7C7-922E-76E7-BC697434E49A}"/>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a:extLst>
              <a:ext uri="{FF2B5EF4-FFF2-40B4-BE49-F238E27FC236}">
                <a16:creationId xmlns:a16="http://schemas.microsoft.com/office/drawing/2014/main" id="{F0D30C57-8BF9-4246-A218-593A477C74FA}"/>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5C05FE1B-542D-2EC7-5F52-F6B08CE6055B}"/>
              </a:ext>
            </a:extLst>
          </p:cNvPr>
          <p:cNvSpPr txBox="1">
            <a:spLocks noGrp="1"/>
          </p:cNvSpPr>
          <p:nvPr>
            <p:ph type="dt" sz="half" idx="7"/>
          </p:nvPr>
        </p:nvSpPr>
        <p:spPr/>
        <p:txBody>
          <a:bodyPr/>
          <a:lstStyle>
            <a:lvl1pPr>
              <a:defRPr/>
            </a:lvl1pPr>
          </a:lstStyle>
          <a:p>
            <a:pPr lvl="0"/>
            <a:fld id="{202C3114-F79E-4DE0-B23F-40157F2819EC}" type="datetime1">
              <a:rPr lang="hr-HR"/>
              <a:pPr lvl="0"/>
              <a:t>19.1.2023.</a:t>
            </a:fld>
            <a:endParaRPr lang="hr-HR"/>
          </a:p>
        </p:txBody>
      </p:sp>
      <p:sp>
        <p:nvSpPr>
          <p:cNvPr id="6" name="Footer Placeholder 5">
            <a:extLst>
              <a:ext uri="{FF2B5EF4-FFF2-40B4-BE49-F238E27FC236}">
                <a16:creationId xmlns:a16="http://schemas.microsoft.com/office/drawing/2014/main" id="{E3B321B2-0A47-72E0-9C38-B959CCF90CDE}"/>
              </a:ext>
            </a:extLst>
          </p:cNvPr>
          <p:cNvSpPr txBox="1">
            <a:spLocks noGrp="1"/>
          </p:cNvSpPr>
          <p:nvPr>
            <p:ph type="ftr" sz="quarter" idx="9"/>
          </p:nvPr>
        </p:nvSpPr>
        <p:spPr/>
        <p:txBody>
          <a:bodyPr/>
          <a:lstStyle>
            <a:lvl1pPr>
              <a:defRPr/>
            </a:lvl1pPr>
          </a:lstStyle>
          <a:p>
            <a:pPr lvl="0"/>
            <a:endParaRPr lang="hr-HR"/>
          </a:p>
        </p:txBody>
      </p:sp>
      <p:sp>
        <p:nvSpPr>
          <p:cNvPr id="7" name="Slide Number Placeholder 6">
            <a:extLst>
              <a:ext uri="{FF2B5EF4-FFF2-40B4-BE49-F238E27FC236}">
                <a16:creationId xmlns:a16="http://schemas.microsoft.com/office/drawing/2014/main" id="{206C914A-C4F3-A6F6-BF07-128E93CA110A}"/>
              </a:ext>
            </a:extLst>
          </p:cNvPr>
          <p:cNvSpPr txBox="1">
            <a:spLocks noGrp="1"/>
          </p:cNvSpPr>
          <p:nvPr>
            <p:ph type="sldNum" sz="quarter" idx="8"/>
          </p:nvPr>
        </p:nvSpPr>
        <p:spPr/>
        <p:txBody>
          <a:bodyPr/>
          <a:lstStyle>
            <a:lvl1pPr>
              <a:defRPr/>
            </a:lvl1pPr>
          </a:lstStyle>
          <a:p>
            <a:pPr lvl="0"/>
            <a:fld id="{F2F01B19-5B52-43DA-BE91-510658DD88E6}" type="slidenum">
              <a:t>‹#›</a:t>
            </a:fld>
            <a:endParaRPr lang="hr-HR"/>
          </a:p>
        </p:txBody>
      </p:sp>
    </p:spTree>
    <p:extLst>
      <p:ext uri="{BB962C8B-B14F-4D97-AF65-F5344CB8AC3E}">
        <p14:creationId xmlns:p14="http://schemas.microsoft.com/office/powerpoint/2010/main" val="2997707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9416E-4AF4-4F1B-FD7B-49E8DB204289}"/>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33E8D780-4AC0-69BA-3410-ECA6D939CE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5115BC4C-D2BD-C5FE-DCFE-5926B6E6FF18}"/>
              </a:ext>
            </a:extLst>
          </p:cNvPr>
          <p:cNvSpPr>
            <a:spLocks noGrp="1"/>
          </p:cNvSpPr>
          <p:nvPr>
            <p:ph type="dt" sz="half" idx="10"/>
          </p:nvPr>
        </p:nvSpPr>
        <p:spPr/>
        <p:txBody>
          <a:bodyPr/>
          <a:lstStyle/>
          <a:p>
            <a:fld id="{B74492A1-005D-4FC2-8E2D-DAAC25363EC0}" type="datetimeFigureOut">
              <a:rPr lang="hr-HR" smtClean="0"/>
              <a:t>19.1.2023.</a:t>
            </a:fld>
            <a:endParaRPr lang="hr-HR"/>
          </a:p>
        </p:txBody>
      </p:sp>
      <p:sp>
        <p:nvSpPr>
          <p:cNvPr id="5" name="Footer Placeholder 4">
            <a:extLst>
              <a:ext uri="{FF2B5EF4-FFF2-40B4-BE49-F238E27FC236}">
                <a16:creationId xmlns:a16="http://schemas.microsoft.com/office/drawing/2014/main" id="{0226BE02-9ED6-E372-F482-7A513B313EEB}"/>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89BF7F95-CA2A-DD89-C8F1-F9CFD01EF213}"/>
              </a:ext>
            </a:extLst>
          </p:cNvPr>
          <p:cNvSpPr>
            <a:spLocks noGrp="1"/>
          </p:cNvSpPr>
          <p:nvPr>
            <p:ph type="sldNum" sz="quarter" idx="12"/>
          </p:nvPr>
        </p:nvSpPr>
        <p:spPr/>
        <p:txBody>
          <a:bodyPr/>
          <a:lstStyle/>
          <a:p>
            <a:fld id="{EE1FEC52-94D3-4C1A-85FC-FFCF74292156}" type="slidenum">
              <a:rPr lang="hr-HR" smtClean="0"/>
              <a:t>‹#›</a:t>
            </a:fld>
            <a:endParaRPr lang="hr-HR"/>
          </a:p>
        </p:txBody>
      </p:sp>
    </p:spTree>
    <p:extLst>
      <p:ext uri="{BB962C8B-B14F-4D97-AF65-F5344CB8AC3E}">
        <p14:creationId xmlns:p14="http://schemas.microsoft.com/office/powerpoint/2010/main" val="638019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B46B8-6F75-4423-B2F6-15126F2D41C8}"/>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hr-HR"/>
          </a:p>
        </p:txBody>
      </p:sp>
      <p:sp>
        <p:nvSpPr>
          <p:cNvPr id="3" name="Picture Placeholder 2">
            <a:extLst>
              <a:ext uri="{FF2B5EF4-FFF2-40B4-BE49-F238E27FC236}">
                <a16:creationId xmlns:a16="http://schemas.microsoft.com/office/drawing/2014/main" id="{A6CE532E-609C-840A-A3B4-2670664EAC5B}"/>
              </a:ext>
            </a:extLst>
          </p:cNvPr>
          <p:cNvSpPr txBox="1">
            <a:spLocks noGrp="1"/>
          </p:cNvSpPr>
          <p:nvPr>
            <p:ph type="pic" idx="1"/>
          </p:nvPr>
        </p:nvSpPr>
        <p:spPr>
          <a:xfrm>
            <a:off x="5183184" y="987423"/>
            <a:ext cx="6172200" cy="4873623"/>
          </a:xfrm>
        </p:spPr>
        <p:txBody>
          <a:bodyPr/>
          <a:lstStyle>
            <a:lvl1pPr marL="0" indent="0">
              <a:buNone/>
              <a:defRPr sz="3200"/>
            </a:lvl1pPr>
          </a:lstStyle>
          <a:p>
            <a:pPr lvl="0"/>
            <a:r>
              <a:rPr lang="en-US"/>
              <a:t>Click icon to add picture</a:t>
            </a:r>
            <a:endParaRPr lang="hr-HR"/>
          </a:p>
        </p:txBody>
      </p:sp>
      <p:sp>
        <p:nvSpPr>
          <p:cNvPr id="4" name="Text Placeholder 3">
            <a:extLst>
              <a:ext uri="{FF2B5EF4-FFF2-40B4-BE49-F238E27FC236}">
                <a16:creationId xmlns:a16="http://schemas.microsoft.com/office/drawing/2014/main" id="{CCFD3E6B-C285-1947-43ED-3EA58B9EB17E}"/>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F0265AAB-20FD-5A29-0B05-EBA06A826EFA}"/>
              </a:ext>
            </a:extLst>
          </p:cNvPr>
          <p:cNvSpPr txBox="1">
            <a:spLocks noGrp="1"/>
          </p:cNvSpPr>
          <p:nvPr>
            <p:ph type="dt" sz="half" idx="7"/>
          </p:nvPr>
        </p:nvSpPr>
        <p:spPr/>
        <p:txBody>
          <a:bodyPr/>
          <a:lstStyle>
            <a:lvl1pPr>
              <a:defRPr/>
            </a:lvl1pPr>
          </a:lstStyle>
          <a:p>
            <a:pPr lvl="0"/>
            <a:fld id="{D9819B63-3E00-434C-AA87-715836957B48}" type="datetime1">
              <a:rPr lang="hr-HR"/>
              <a:pPr lvl="0"/>
              <a:t>19.1.2023.</a:t>
            </a:fld>
            <a:endParaRPr lang="hr-HR"/>
          </a:p>
        </p:txBody>
      </p:sp>
      <p:sp>
        <p:nvSpPr>
          <p:cNvPr id="6" name="Footer Placeholder 5">
            <a:extLst>
              <a:ext uri="{FF2B5EF4-FFF2-40B4-BE49-F238E27FC236}">
                <a16:creationId xmlns:a16="http://schemas.microsoft.com/office/drawing/2014/main" id="{44911161-976D-D420-D3EB-3BFD43BB2624}"/>
              </a:ext>
            </a:extLst>
          </p:cNvPr>
          <p:cNvSpPr txBox="1">
            <a:spLocks noGrp="1"/>
          </p:cNvSpPr>
          <p:nvPr>
            <p:ph type="ftr" sz="quarter" idx="9"/>
          </p:nvPr>
        </p:nvSpPr>
        <p:spPr/>
        <p:txBody>
          <a:bodyPr/>
          <a:lstStyle>
            <a:lvl1pPr>
              <a:defRPr/>
            </a:lvl1pPr>
          </a:lstStyle>
          <a:p>
            <a:pPr lvl="0"/>
            <a:endParaRPr lang="hr-HR"/>
          </a:p>
        </p:txBody>
      </p:sp>
      <p:sp>
        <p:nvSpPr>
          <p:cNvPr id="7" name="Slide Number Placeholder 6">
            <a:extLst>
              <a:ext uri="{FF2B5EF4-FFF2-40B4-BE49-F238E27FC236}">
                <a16:creationId xmlns:a16="http://schemas.microsoft.com/office/drawing/2014/main" id="{7A6E6292-F100-4A40-DD3C-0B7A0DD2DE04}"/>
              </a:ext>
            </a:extLst>
          </p:cNvPr>
          <p:cNvSpPr txBox="1">
            <a:spLocks noGrp="1"/>
          </p:cNvSpPr>
          <p:nvPr>
            <p:ph type="sldNum" sz="quarter" idx="8"/>
          </p:nvPr>
        </p:nvSpPr>
        <p:spPr/>
        <p:txBody>
          <a:bodyPr/>
          <a:lstStyle>
            <a:lvl1pPr>
              <a:defRPr/>
            </a:lvl1pPr>
          </a:lstStyle>
          <a:p>
            <a:pPr lvl="0"/>
            <a:fld id="{668C014F-70B1-4B13-BB23-E6738F006C44}" type="slidenum">
              <a:t>‹#›</a:t>
            </a:fld>
            <a:endParaRPr lang="hr-HR"/>
          </a:p>
        </p:txBody>
      </p:sp>
    </p:spTree>
    <p:extLst>
      <p:ext uri="{BB962C8B-B14F-4D97-AF65-F5344CB8AC3E}">
        <p14:creationId xmlns:p14="http://schemas.microsoft.com/office/powerpoint/2010/main" val="3378580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F91EB-209E-9231-E94B-BBA9A95E5010}"/>
              </a:ext>
            </a:extLst>
          </p:cNvPr>
          <p:cNvSpPr txBox="1">
            <a:spLocks noGrp="1"/>
          </p:cNvSpPr>
          <p:nvPr>
            <p:ph type="title"/>
          </p:nvPr>
        </p:nvSpPr>
        <p:spPr/>
        <p:txBody>
          <a:bodyPr/>
          <a:lstStyle>
            <a:lvl1pPr>
              <a:defRPr/>
            </a:lvl1pPr>
          </a:lstStyle>
          <a:p>
            <a:pPr lvl="0"/>
            <a:r>
              <a:rPr lang="en-US"/>
              <a:t>Click to edit Master title style</a:t>
            </a:r>
            <a:endParaRPr lang="hr-HR"/>
          </a:p>
        </p:txBody>
      </p:sp>
      <p:sp>
        <p:nvSpPr>
          <p:cNvPr id="3" name="Vertical Text Placeholder 2">
            <a:extLst>
              <a:ext uri="{FF2B5EF4-FFF2-40B4-BE49-F238E27FC236}">
                <a16:creationId xmlns:a16="http://schemas.microsoft.com/office/drawing/2014/main" id="{2BDDBDB4-4B93-18E7-D83C-8D8A47CAF782}"/>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9DB0DD1D-53FA-2A70-05C3-7B0B96D1FEE6}"/>
              </a:ext>
            </a:extLst>
          </p:cNvPr>
          <p:cNvSpPr txBox="1">
            <a:spLocks noGrp="1"/>
          </p:cNvSpPr>
          <p:nvPr>
            <p:ph type="dt" sz="half" idx="7"/>
          </p:nvPr>
        </p:nvSpPr>
        <p:spPr/>
        <p:txBody>
          <a:bodyPr/>
          <a:lstStyle>
            <a:lvl1pPr>
              <a:defRPr/>
            </a:lvl1pPr>
          </a:lstStyle>
          <a:p>
            <a:pPr lvl="0"/>
            <a:fld id="{89207DFA-8039-4F8E-9242-DFAF0BDAB8F1}" type="datetime1">
              <a:rPr lang="hr-HR"/>
              <a:pPr lvl="0"/>
              <a:t>19.1.2023.</a:t>
            </a:fld>
            <a:endParaRPr lang="hr-HR"/>
          </a:p>
        </p:txBody>
      </p:sp>
      <p:sp>
        <p:nvSpPr>
          <p:cNvPr id="5" name="Footer Placeholder 4">
            <a:extLst>
              <a:ext uri="{FF2B5EF4-FFF2-40B4-BE49-F238E27FC236}">
                <a16:creationId xmlns:a16="http://schemas.microsoft.com/office/drawing/2014/main" id="{30CEECE4-4EEE-FD7A-D97F-CBE847CA7625}"/>
              </a:ext>
            </a:extLst>
          </p:cNvPr>
          <p:cNvSpPr txBox="1">
            <a:spLocks noGrp="1"/>
          </p:cNvSpPr>
          <p:nvPr>
            <p:ph type="ftr" sz="quarter" idx="9"/>
          </p:nvPr>
        </p:nvSpPr>
        <p:spPr/>
        <p:txBody>
          <a:bodyPr/>
          <a:lstStyle>
            <a:lvl1pPr>
              <a:defRPr/>
            </a:lvl1pPr>
          </a:lstStyle>
          <a:p>
            <a:pPr lvl="0"/>
            <a:endParaRPr lang="hr-HR"/>
          </a:p>
        </p:txBody>
      </p:sp>
      <p:sp>
        <p:nvSpPr>
          <p:cNvPr id="6" name="Slide Number Placeholder 5">
            <a:extLst>
              <a:ext uri="{FF2B5EF4-FFF2-40B4-BE49-F238E27FC236}">
                <a16:creationId xmlns:a16="http://schemas.microsoft.com/office/drawing/2014/main" id="{39C61863-23B3-3D62-89DC-02AFCA69947B}"/>
              </a:ext>
            </a:extLst>
          </p:cNvPr>
          <p:cNvSpPr txBox="1">
            <a:spLocks noGrp="1"/>
          </p:cNvSpPr>
          <p:nvPr>
            <p:ph type="sldNum" sz="quarter" idx="8"/>
          </p:nvPr>
        </p:nvSpPr>
        <p:spPr/>
        <p:txBody>
          <a:bodyPr/>
          <a:lstStyle>
            <a:lvl1pPr>
              <a:defRPr/>
            </a:lvl1pPr>
          </a:lstStyle>
          <a:p>
            <a:pPr lvl="0"/>
            <a:fld id="{8508FCA2-CDFF-4FB3-A2A9-8C955D0C0ED5}" type="slidenum">
              <a:t>‹#›</a:t>
            </a:fld>
            <a:endParaRPr lang="hr-HR"/>
          </a:p>
        </p:txBody>
      </p:sp>
    </p:spTree>
    <p:extLst>
      <p:ext uri="{BB962C8B-B14F-4D97-AF65-F5344CB8AC3E}">
        <p14:creationId xmlns:p14="http://schemas.microsoft.com/office/powerpoint/2010/main" val="398913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DE5037-FA2D-B0B4-3BF7-BCDF4F68687F}"/>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hr-HR"/>
          </a:p>
        </p:txBody>
      </p:sp>
      <p:sp>
        <p:nvSpPr>
          <p:cNvPr id="3" name="Vertical Text Placeholder 2">
            <a:extLst>
              <a:ext uri="{FF2B5EF4-FFF2-40B4-BE49-F238E27FC236}">
                <a16:creationId xmlns:a16="http://schemas.microsoft.com/office/drawing/2014/main" id="{1E4E872A-448D-9702-B68A-F090A8053E60}"/>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77E3F0D6-3A35-4261-E323-B239F398679C}"/>
              </a:ext>
            </a:extLst>
          </p:cNvPr>
          <p:cNvSpPr txBox="1">
            <a:spLocks noGrp="1"/>
          </p:cNvSpPr>
          <p:nvPr>
            <p:ph type="dt" sz="half" idx="7"/>
          </p:nvPr>
        </p:nvSpPr>
        <p:spPr/>
        <p:txBody>
          <a:bodyPr/>
          <a:lstStyle>
            <a:lvl1pPr>
              <a:defRPr/>
            </a:lvl1pPr>
          </a:lstStyle>
          <a:p>
            <a:pPr lvl="0"/>
            <a:fld id="{FC7AB67A-081F-4C9C-9E0A-2C1F756D2FF6}" type="datetime1">
              <a:rPr lang="hr-HR"/>
              <a:pPr lvl="0"/>
              <a:t>19.1.2023.</a:t>
            </a:fld>
            <a:endParaRPr lang="hr-HR"/>
          </a:p>
        </p:txBody>
      </p:sp>
      <p:sp>
        <p:nvSpPr>
          <p:cNvPr id="5" name="Footer Placeholder 4">
            <a:extLst>
              <a:ext uri="{FF2B5EF4-FFF2-40B4-BE49-F238E27FC236}">
                <a16:creationId xmlns:a16="http://schemas.microsoft.com/office/drawing/2014/main" id="{3745B7A2-E83A-420D-AFA0-F6CC6EC921CA}"/>
              </a:ext>
            </a:extLst>
          </p:cNvPr>
          <p:cNvSpPr txBox="1">
            <a:spLocks noGrp="1"/>
          </p:cNvSpPr>
          <p:nvPr>
            <p:ph type="ftr" sz="quarter" idx="9"/>
          </p:nvPr>
        </p:nvSpPr>
        <p:spPr/>
        <p:txBody>
          <a:bodyPr/>
          <a:lstStyle>
            <a:lvl1pPr>
              <a:defRPr/>
            </a:lvl1pPr>
          </a:lstStyle>
          <a:p>
            <a:pPr lvl="0"/>
            <a:endParaRPr lang="hr-HR"/>
          </a:p>
        </p:txBody>
      </p:sp>
      <p:sp>
        <p:nvSpPr>
          <p:cNvPr id="6" name="Slide Number Placeholder 5">
            <a:extLst>
              <a:ext uri="{FF2B5EF4-FFF2-40B4-BE49-F238E27FC236}">
                <a16:creationId xmlns:a16="http://schemas.microsoft.com/office/drawing/2014/main" id="{E1643E3F-0B25-8335-45BF-D2E7AE507BB4}"/>
              </a:ext>
            </a:extLst>
          </p:cNvPr>
          <p:cNvSpPr txBox="1">
            <a:spLocks noGrp="1"/>
          </p:cNvSpPr>
          <p:nvPr>
            <p:ph type="sldNum" sz="quarter" idx="8"/>
          </p:nvPr>
        </p:nvSpPr>
        <p:spPr/>
        <p:txBody>
          <a:bodyPr/>
          <a:lstStyle>
            <a:lvl1pPr>
              <a:defRPr/>
            </a:lvl1pPr>
          </a:lstStyle>
          <a:p>
            <a:pPr lvl="0"/>
            <a:fld id="{D01F015C-52A8-4746-9385-BAF062F48581}" type="slidenum">
              <a:t>‹#›</a:t>
            </a:fld>
            <a:endParaRPr lang="hr-HR"/>
          </a:p>
        </p:txBody>
      </p:sp>
    </p:spTree>
    <p:extLst>
      <p:ext uri="{BB962C8B-B14F-4D97-AF65-F5344CB8AC3E}">
        <p14:creationId xmlns:p14="http://schemas.microsoft.com/office/powerpoint/2010/main" val="125438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C5A80-C2C3-A4A8-BB04-19220827A8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r-HR"/>
          </a:p>
        </p:txBody>
      </p:sp>
      <p:sp>
        <p:nvSpPr>
          <p:cNvPr id="3" name="Text Placeholder 2">
            <a:extLst>
              <a:ext uri="{FF2B5EF4-FFF2-40B4-BE49-F238E27FC236}">
                <a16:creationId xmlns:a16="http://schemas.microsoft.com/office/drawing/2014/main" id="{FC9E0085-F48E-867A-237F-5B42B6AFC8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E9DCC-2718-70D6-231D-3B3BA235014A}"/>
              </a:ext>
            </a:extLst>
          </p:cNvPr>
          <p:cNvSpPr>
            <a:spLocks noGrp="1"/>
          </p:cNvSpPr>
          <p:nvPr>
            <p:ph type="dt" sz="half" idx="10"/>
          </p:nvPr>
        </p:nvSpPr>
        <p:spPr/>
        <p:txBody>
          <a:bodyPr/>
          <a:lstStyle/>
          <a:p>
            <a:fld id="{B74492A1-005D-4FC2-8E2D-DAAC25363EC0}" type="datetimeFigureOut">
              <a:rPr lang="hr-HR" smtClean="0"/>
              <a:t>19.1.2023.</a:t>
            </a:fld>
            <a:endParaRPr lang="hr-HR"/>
          </a:p>
        </p:txBody>
      </p:sp>
      <p:sp>
        <p:nvSpPr>
          <p:cNvPr id="5" name="Footer Placeholder 4">
            <a:extLst>
              <a:ext uri="{FF2B5EF4-FFF2-40B4-BE49-F238E27FC236}">
                <a16:creationId xmlns:a16="http://schemas.microsoft.com/office/drawing/2014/main" id="{0CE4D2DB-5A09-DDDF-B7AD-EE6BB0EB7646}"/>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76A41EFC-1419-7EF7-0001-D5EDCF0FBB03}"/>
              </a:ext>
            </a:extLst>
          </p:cNvPr>
          <p:cNvSpPr>
            <a:spLocks noGrp="1"/>
          </p:cNvSpPr>
          <p:nvPr>
            <p:ph type="sldNum" sz="quarter" idx="12"/>
          </p:nvPr>
        </p:nvSpPr>
        <p:spPr/>
        <p:txBody>
          <a:bodyPr/>
          <a:lstStyle/>
          <a:p>
            <a:fld id="{EE1FEC52-94D3-4C1A-85FC-FFCF74292156}" type="slidenum">
              <a:rPr lang="hr-HR" smtClean="0"/>
              <a:t>‹#›</a:t>
            </a:fld>
            <a:endParaRPr lang="hr-HR"/>
          </a:p>
        </p:txBody>
      </p:sp>
    </p:spTree>
    <p:extLst>
      <p:ext uri="{BB962C8B-B14F-4D97-AF65-F5344CB8AC3E}">
        <p14:creationId xmlns:p14="http://schemas.microsoft.com/office/powerpoint/2010/main" val="2898731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016DC-D27C-ED1C-909A-1C0214CDD4E2}"/>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6FC74DCF-C986-CE90-9576-075B71FDE9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a:extLst>
              <a:ext uri="{FF2B5EF4-FFF2-40B4-BE49-F238E27FC236}">
                <a16:creationId xmlns:a16="http://schemas.microsoft.com/office/drawing/2014/main" id="{B67E2F7F-486F-5A07-8514-0D3DCFC2DC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a:extLst>
              <a:ext uri="{FF2B5EF4-FFF2-40B4-BE49-F238E27FC236}">
                <a16:creationId xmlns:a16="http://schemas.microsoft.com/office/drawing/2014/main" id="{EA694521-B4E8-AB67-BE51-83049CE3625B}"/>
              </a:ext>
            </a:extLst>
          </p:cNvPr>
          <p:cNvSpPr>
            <a:spLocks noGrp="1"/>
          </p:cNvSpPr>
          <p:nvPr>
            <p:ph type="dt" sz="half" idx="10"/>
          </p:nvPr>
        </p:nvSpPr>
        <p:spPr/>
        <p:txBody>
          <a:bodyPr/>
          <a:lstStyle/>
          <a:p>
            <a:fld id="{B74492A1-005D-4FC2-8E2D-DAAC25363EC0}" type="datetimeFigureOut">
              <a:rPr lang="hr-HR" smtClean="0"/>
              <a:t>19.1.2023.</a:t>
            </a:fld>
            <a:endParaRPr lang="hr-HR"/>
          </a:p>
        </p:txBody>
      </p:sp>
      <p:sp>
        <p:nvSpPr>
          <p:cNvPr id="6" name="Footer Placeholder 5">
            <a:extLst>
              <a:ext uri="{FF2B5EF4-FFF2-40B4-BE49-F238E27FC236}">
                <a16:creationId xmlns:a16="http://schemas.microsoft.com/office/drawing/2014/main" id="{6F6DC7ED-7E42-37C3-2371-1AD2FA58D87C}"/>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DD6EE495-5FB8-F885-8FB3-2ED749EBA8FB}"/>
              </a:ext>
            </a:extLst>
          </p:cNvPr>
          <p:cNvSpPr>
            <a:spLocks noGrp="1"/>
          </p:cNvSpPr>
          <p:nvPr>
            <p:ph type="sldNum" sz="quarter" idx="12"/>
          </p:nvPr>
        </p:nvSpPr>
        <p:spPr/>
        <p:txBody>
          <a:bodyPr/>
          <a:lstStyle/>
          <a:p>
            <a:fld id="{EE1FEC52-94D3-4C1A-85FC-FFCF74292156}" type="slidenum">
              <a:rPr lang="hr-HR" smtClean="0"/>
              <a:t>‹#›</a:t>
            </a:fld>
            <a:endParaRPr lang="hr-HR"/>
          </a:p>
        </p:txBody>
      </p:sp>
    </p:spTree>
    <p:extLst>
      <p:ext uri="{BB962C8B-B14F-4D97-AF65-F5344CB8AC3E}">
        <p14:creationId xmlns:p14="http://schemas.microsoft.com/office/powerpoint/2010/main" val="2966447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9B6FE-4548-FF8D-46C1-B22A0D093CC8}"/>
              </a:ext>
            </a:extLst>
          </p:cNvPr>
          <p:cNvSpPr>
            <a:spLocks noGrp="1"/>
          </p:cNvSpPr>
          <p:nvPr>
            <p:ph type="title"/>
          </p:nvPr>
        </p:nvSpPr>
        <p:spPr>
          <a:xfrm>
            <a:off x="839788" y="365125"/>
            <a:ext cx="10515600" cy="1325563"/>
          </a:xfrm>
        </p:spPr>
        <p:txBody>
          <a:bodyPr/>
          <a:lstStyle/>
          <a:p>
            <a:r>
              <a:rPr lang="en-US"/>
              <a:t>Click to edit Master title style</a:t>
            </a:r>
            <a:endParaRPr lang="hr-HR"/>
          </a:p>
        </p:txBody>
      </p:sp>
      <p:sp>
        <p:nvSpPr>
          <p:cNvPr id="3" name="Text Placeholder 2">
            <a:extLst>
              <a:ext uri="{FF2B5EF4-FFF2-40B4-BE49-F238E27FC236}">
                <a16:creationId xmlns:a16="http://schemas.microsoft.com/office/drawing/2014/main" id="{512AE177-98B5-D80C-F70D-9350B06F7C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D56787-3D76-6395-1572-BBDD9749E2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a:extLst>
              <a:ext uri="{FF2B5EF4-FFF2-40B4-BE49-F238E27FC236}">
                <a16:creationId xmlns:a16="http://schemas.microsoft.com/office/drawing/2014/main" id="{CEC4504A-D55A-33C4-6FBA-FCC8A8F376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A9F037-80B9-CA8D-B2B2-94D63E7FAB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a:extLst>
              <a:ext uri="{FF2B5EF4-FFF2-40B4-BE49-F238E27FC236}">
                <a16:creationId xmlns:a16="http://schemas.microsoft.com/office/drawing/2014/main" id="{68E293E8-B776-093C-F351-D8D8C2BA1A73}"/>
              </a:ext>
            </a:extLst>
          </p:cNvPr>
          <p:cNvSpPr>
            <a:spLocks noGrp="1"/>
          </p:cNvSpPr>
          <p:nvPr>
            <p:ph type="dt" sz="half" idx="10"/>
          </p:nvPr>
        </p:nvSpPr>
        <p:spPr/>
        <p:txBody>
          <a:bodyPr/>
          <a:lstStyle/>
          <a:p>
            <a:fld id="{B74492A1-005D-4FC2-8E2D-DAAC25363EC0}" type="datetimeFigureOut">
              <a:rPr lang="hr-HR" smtClean="0"/>
              <a:t>19.1.2023.</a:t>
            </a:fld>
            <a:endParaRPr lang="hr-HR"/>
          </a:p>
        </p:txBody>
      </p:sp>
      <p:sp>
        <p:nvSpPr>
          <p:cNvPr id="8" name="Footer Placeholder 7">
            <a:extLst>
              <a:ext uri="{FF2B5EF4-FFF2-40B4-BE49-F238E27FC236}">
                <a16:creationId xmlns:a16="http://schemas.microsoft.com/office/drawing/2014/main" id="{CD5A1CD1-2946-DBF7-403B-2AA5B5B1B9C4}"/>
              </a:ext>
            </a:extLst>
          </p:cNvPr>
          <p:cNvSpPr>
            <a:spLocks noGrp="1"/>
          </p:cNvSpPr>
          <p:nvPr>
            <p:ph type="ftr" sz="quarter" idx="11"/>
          </p:nvPr>
        </p:nvSpPr>
        <p:spPr/>
        <p:txBody>
          <a:bodyPr/>
          <a:lstStyle/>
          <a:p>
            <a:endParaRPr lang="hr-HR"/>
          </a:p>
        </p:txBody>
      </p:sp>
      <p:sp>
        <p:nvSpPr>
          <p:cNvPr id="9" name="Slide Number Placeholder 8">
            <a:extLst>
              <a:ext uri="{FF2B5EF4-FFF2-40B4-BE49-F238E27FC236}">
                <a16:creationId xmlns:a16="http://schemas.microsoft.com/office/drawing/2014/main" id="{1D2FEEFA-E1E5-60D7-EC25-B43C2189069D}"/>
              </a:ext>
            </a:extLst>
          </p:cNvPr>
          <p:cNvSpPr>
            <a:spLocks noGrp="1"/>
          </p:cNvSpPr>
          <p:nvPr>
            <p:ph type="sldNum" sz="quarter" idx="12"/>
          </p:nvPr>
        </p:nvSpPr>
        <p:spPr/>
        <p:txBody>
          <a:bodyPr/>
          <a:lstStyle/>
          <a:p>
            <a:fld id="{EE1FEC52-94D3-4C1A-85FC-FFCF74292156}" type="slidenum">
              <a:rPr lang="hr-HR" smtClean="0"/>
              <a:t>‹#›</a:t>
            </a:fld>
            <a:endParaRPr lang="hr-HR"/>
          </a:p>
        </p:txBody>
      </p:sp>
    </p:spTree>
    <p:extLst>
      <p:ext uri="{BB962C8B-B14F-4D97-AF65-F5344CB8AC3E}">
        <p14:creationId xmlns:p14="http://schemas.microsoft.com/office/powerpoint/2010/main" val="3851088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FBA75-CDC1-1C25-8951-DCB7099B255B}"/>
              </a:ext>
            </a:extLst>
          </p:cNvPr>
          <p:cNvSpPr>
            <a:spLocks noGrp="1"/>
          </p:cNvSpPr>
          <p:nvPr>
            <p:ph type="title"/>
          </p:nvPr>
        </p:nvSpPr>
        <p:spPr/>
        <p:txBody>
          <a:bodyPr/>
          <a:lstStyle/>
          <a:p>
            <a:r>
              <a:rPr lang="en-US"/>
              <a:t>Click to edit Master title style</a:t>
            </a:r>
            <a:endParaRPr lang="hr-HR"/>
          </a:p>
        </p:txBody>
      </p:sp>
      <p:sp>
        <p:nvSpPr>
          <p:cNvPr id="3" name="Date Placeholder 2">
            <a:extLst>
              <a:ext uri="{FF2B5EF4-FFF2-40B4-BE49-F238E27FC236}">
                <a16:creationId xmlns:a16="http://schemas.microsoft.com/office/drawing/2014/main" id="{C159A168-1409-FAEB-510B-ADCE384FD9C8}"/>
              </a:ext>
            </a:extLst>
          </p:cNvPr>
          <p:cNvSpPr>
            <a:spLocks noGrp="1"/>
          </p:cNvSpPr>
          <p:nvPr>
            <p:ph type="dt" sz="half" idx="10"/>
          </p:nvPr>
        </p:nvSpPr>
        <p:spPr/>
        <p:txBody>
          <a:bodyPr/>
          <a:lstStyle/>
          <a:p>
            <a:fld id="{B74492A1-005D-4FC2-8E2D-DAAC25363EC0}" type="datetimeFigureOut">
              <a:rPr lang="hr-HR" smtClean="0"/>
              <a:t>19.1.2023.</a:t>
            </a:fld>
            <a:endParaRPr lang="hr-HR"/>
          </a:p>
        </p:txBody>
      </p:sp>
      <p:sp>
        <p:nvSpPr>
          <p:cNvPr id="4" name="Footer Placeholder 3">
            <a:extLst>
              <a:ext uri="{FF2B5EF4-FFF2-40B4-BE49-F238E27FC236}">
                <a16:creationId xmlns:a16="http://schemas.microsoft.com/office/drawing/2014/main" id="{5644CF0B-2272-2DFF-B826-19783191297D}"/>
              </a:ext>
            </a:extLst>
          </p:cNvPr>
          <p:cNvSpPr>
            <a:spLocks noGrp="1"/>
          </p:cNvSpPr>
          <p:nvPr>
            <p:ph type="ftr" sz="quarter" idx="11"/>
          </p:nvPr>
        </p:nvSpPr>
        <p:spPr/>
        <p:txBody>
          <a:bodyPr/>
          <a:lstStyle/>
          <a:p>
            <a:endParaRPr lang="hr-HR"/>
          </a:p>
        </p:txBody>
      </p:sp>
      <p:sp>
        <p:nvSpPr>
          <p:cNvPr id="5" name="Slide Number Placeholder 4">
            <a:extLst>
              <a:ext uri="{FF2B5EF4-FFF2-40B4-BE49-F238E27FC236}">
                <a16:creationId xmlns:a16="http://schemas.microsoft.com/office/drawing/2014/main" id="{C113FB8B-4297-DC73-D9CB-D535D18F78F5}"/>
              </a:ext>
            </a:extLst>
          </p:cNvPr>
          <p:cNvSpPr>
            <a:spLocks noGrp="1"/>
          </p:cNvSpPr>
          <p:nvPr>
            <p:ph type="sldNum" sz="quarter" idx="12"/>
          </p:nvPr>
        </p:nvSpPr>
        <p:spPr/>
        <p:txBody>
          <a:bodyPr/>
          <a:lstStyle/>
          <a:p>
            <a:fld id="{EE1FEC52-94D3-4C1A-85FC-FFCF74292156}" type="slidenum">
              <a:rPr lang="hr-HR" smtClean="0"/>
              <a:t>‹#›</a:t>
            </a:fld>
            <a:endParaRPr lang="hr-HR"/>
          </a:p>
        </p:txBody>
      </p:sp>
    </p:spTree>
    <p:extLst>
      <p:ext uri="{BB962C8B-B14F-4D97-AF65-F5344CB8AC3E}">
        <p14:creationId xmlns:p14="http://schemas.microsoft.com/office/powerpoint/2010/main" val="3959751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0A5FBF-6048-88D1-C455-69EEFC1A3F76}"/>
              </a:ext>
            </a:extLst>
          </p:cNvPr>
          <p:cNvSpPr>
            <a:spLocks noGrp="1"/>
          </p:cNvSpPr>
          <p:nvPr>
            <p:ph type="dt" sz="half" idx="10"/>
          </p:nvPr>
        </p:nvSpPr>
        <p:spPr/>
        <p:txBody>
          <a:bodyPr/>
          <a:lstStyle/>
          <a:p>
            <a:fld id="{B74492A1-005D-4FC2-8E2D-DAAC25363EC0}" type="datetimeFigureOut">
              <a:rPr lang="hr-HR" smtClean="0"/>
              <a:t>19.1.2023.</a:t>
            </a:fld>
            <a:endParaRPr lang="hr-HR"/>
          </a:p>
        </p:txBody>
      </p:sp>
      <p:sp>
        <p:nvSpPr>
          <p:cNvPr id="3" name="Footer Placeholder 2">
            <a:extLst>
              <a:ext uri="{FF2B5EF4-FFF2-40B4-BE49-F238E27FC236}">
                <a16:creationId xmlns:a16="http://schemas.microsoft.com/office/drawing/2014/main" id="{D3A54A24-9367-25FA-9368-AAE1E2CEC687}"/>
              </a:ext>
            </a:extLst>
          </p:cNvPr>
          <p:cNvSpPr>
            <a:spLocks noGrp="1"/>
          </p:cNvSpPr>
          <p:nvPr>
            <p:ph type="ftr" sz="quarter" idx="11"/>
          </p:nvPr>
        </p:nvSpPr>
        <p:spPr/>
        <p:txBody>
          <a:bodyPr/>
          <a:lstStyle/>
          <a:p>
            <a:endParaRPr lang="hr-HR"/>
          </a:p>
        </p:txBody>
      </p:sp>
      <p:sp>
        <p:nvSpPr>
          <p:cNvPr id="4" name="Slide Number Placeholder 3">
            <a:extLst>
              <a:ext uri="{FF2B5EF4-FFF2-40B4-BE49-F238E27FC236}">
                <a16:creationId xmlns:a16="http://schemas.microsoft.com/office/drawing/2014/main" id="{3FDC9A51-6E93-A131-35F3-81B8663AF0AC}"/>
              </a:ext>
            </a:extLst>
          </p:cNvPr>
          <p:cNvSpPr>
            <a:spLocks noGrp="1"/>
          </p:cNvSpPr>
          <p:nvPr>
            <p:ph type="sldNum" sz="quarter" idx="12"/>
          </p:nvPr>
        </p:nvSpPr>
        <p:spPr/>
        <p:txBody>
          <a:bodyPr/>
          <a:lstStyle/>
          <a:p>
            <a:fld id="{EE1FEC52-94D3-4C1A-85FC-FFCF74292156}" type="slidenum">
              <a:rPr lang="hr-HR" smtClean="0"/>
              <a:t>‹#›</a:t>
            </a:fld>
            <a:endParaRPr lang="hr-HR"/>
          </a:p>
        </p:txBody>
      </p:sp>
    </p:spTree>
    <p:extLst>
      <p:ext uri="{BB962C8B-B14F-4D97-AF65-F5344CB8AC3E}">
        <p14:creationId xmlns:p14="http://schemas.microsoft.com/office/powerpoint/2010/main" val="663864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335B5-DB7E-FA7D-80C4-04EF105AC5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Content Placeholder 2">
            <a:extLst>
              <a:ext uri="{FF2B5EF4-FFF2-40B4-BE49-F238E27FC236}">
                <a16:creationId xmlns:a16="http://schemas.microsoft.com/office/drawing/2014/main" id="{A8290AA8-BFFF-3EDF-3F45-43A2F08FD3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a:extLst>
              <a:ext uri="{FF2B5EF4-FFF2-40B4-BE49-F238E27FC236}">
                <a16:creationId xmlns:a16="http://schemas.microsoft.com/office/drawing/2014/main" id="{763AF7BA-39F4-A11C-75E5-24D9E5EC0B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187587-EC10-B120-C460-B41EA6E20586}"/>
              </a:ext>
            </a:extLst>
          </p:cNvPr>
          <p:cNvSpPr>
            <a:spLocks noGrp="1"/>
          </p:cNvSpPr>
          <p:nvPr>
            <p:ph type="dt" sz="half" idx="10"/>
          </p:nvPr>
        </p:nvSpPr>
        <p:spPr/>
        <p:txBody>
          <a:bodyPr/>
          <a:lstStyle/>
          <a:p>
            <a:fld id="{B74492A1-005D-4FC2-8E2D-DAAC25363EC0}" type="datetimeFigureOut">
              <a:rPr lang="hr-HR" smtClean="0"/>
              <a:t>19.1.2023.</a:t>
            </a:fld>
            <a:endParaRPr lang="hr-HR"/>
          </a:p>
        </p:txBody>
      </p:sp>
      <p:sp>
        <p:nvSpPr>
          <p:cNvPr id="6" name="Footer Placeholder 5">
            <a:extLst>
              <a:ext uri="{FF2B5EF4-FFF2-40B4-BE49-F238E27FC236}">
                <a16:creationId xmlns:a16="http://schemas.microsoft.com/office/drawing/2014/main" id="{6F002946-66C1-B69C-0106-E64AEEBEDCFB}"/>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32C8F865-5F87-6EB4-1C92-FB1AB010F283}"/>
              </a:ext>
            </a:extLst>
          </p:cNvPr>
          <p:cNvSpPr>
            <a:spLocks noGrp="1"/>
          </p:cNvSpPr>
          <p:nvPr>
            <p:ph type="sldNum" sz="quarter" idx="12"/>
          </p:nvPr>
        </p:nvSpPr>
        <p:spPr/>
        <p:txBody>
          <a:bodyPr/>
          <a:lstStyle/>
          <a:p>
            <a:fld id="{EE1FEC52-94D3-4C1A-85FC-FFCF74292156}" type="slidenum">
              <a:rPr lang="hr-HR" smtClean="0"/>
              <a:t>‹#›</a:t>
            </a:fld>
            <a:endParaRPr lang="hr-HR"/>
          </a:p>
        </p:txBody>
      </p:sp>
    </p:spTree>
    <p:extLst>
      <p:ext uri="{BB962C8B-B14F-4D97-AF65-F5344CB8AC3E}">
        <p14:creationId xmlns:p14="http://schemas.microsoft.com/office/powerpoint/2010/main" val="1727041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4B51F-7953-1788-0A35-F4697FF5FA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Picture Placeholder 2">
            <a:extLst>
              <a:ext uri="{FF2B5EF4-FFF2-40B4-BE49-F238E27FC236}">
                <a16:creationId xmlns:a16="http://schemas.microsoft.com/office/drawing/2014/main" id="{F8EAF11F-2CF8-9302-FB23-FB9A203470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a:extLst>
              <a:ext uri="{FF2B5EF4-FFF2-40B4-BE49-F238E27FC236}">
                <a16:creationId xmlns:a16="http://schemas.microsoft.com/office/drawing/2014/main" id="{93E83BBC-4EE1-96E8-B0FE-F51431C4BE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61C6FC-FC25-A872-9ACE-750B77A75C2C}"/>
              </a:ext>
            </a:extLst>
          </p:cNvPr>
          <p:cNvSpPr>
            <a:spLocks noGrp="1"/>
          </p:cNvSpPr>
          <p:nvPr>
            <p:ph type="dt" sz="half" idx="10"/>
          </p:nvPr>
        </p:nvSpPr>
        <p:spPr/>
        <p:txBody>
          <a:bodyPr/>
          <a:lstStyle/>
          <a:p>
            <a:fld id="{B74492A1-005D-4FC2-8E2D-DAAC25363EC0}" type="datetimeFigureOut">
              <a:rPr lang="hr-HR" smtClean="0"/>
              <a:t>19.1.2023.</a:t>
            </a:fld>
            <a:endParaRPr lang="hr-HR"/>
          </a:p>
        </p:txBody>
      </p:sp>
      <p:sp>
        <p:nvSpPr>
          <p:cNvPr id="6" name="Footer Placeholder 5">
            <a:extLst>
              <a:ext uri="{FF2B5EF4-FFF2-40B4-BE49-F238E27FC236}">
                <a16:creationId xmlns:a16="http://schemas.microsoft.com/office/drawing/2014/main" id="{8875F18C-C5F0-FF90-5608-A220B955705E}"/>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ED8BA785-5016-3465-6AFC-672F2078CB48}"/>
              </a:ext>
            </a:extLst>
          </p:cNvPr>
          <p:cNvSpPr>
            <a:spLocks noGrp="1"/>
          </p:cNvSpPr>
          <p:nvPr>
            <p:ph type="sldNum" sz="quarter" idx="12"/>
          </p:nvPr>
        </p:nvSpPr>
        <p:spPr/>
        <p:txBody>
          <a:bodyPr/>
          <a:lstStyle/>
          <a:p>
            <a:fld id="{EE1FEC52-94D3-4C1A-85FC-FFCF74292156}" type="slidenum">
              <a:rPr lang="hr-HR" smtClean="0"/>
              <a:t>‹#›</a:t>
            </a:fld>
            <a:endParaRPr lang="hr-HR"/>
          </a:p>
        </p:txBody>
      </p:sp>
    </p:spTree>
    <p:extLst>
      <p:ext uri="{BB962C8B-B14F-4D97-AF65-F5344CB8AC3E}">
        <p14:creationId xmlns:p14="http://schemas.microsoft.com/office/powerpoint/2010/main" val="382483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BE507D-00AB-F437-A971-8479680D37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a:extLst>
              <a:ext uri="{FF2B5EF4-FFF2-40B4-BE49-F238E27FC236}">
                <a16:creationId xmlns:a16="http://schemas.microsoft.com/office/drawing/2014/main" id="{28B79E2F-C1E2-7C10-7B84-B67363A755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F6337AAC-DC35-B2ED-F5F9-8C3545640E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492A1-005D-4FC2-8E2D-DAAC25363EC0}" type="datetimeFigureOut">
              <a:rPr lang="hr-HR" smtClean="0"/>
              <a:t>19.1.2023.</a:t>
            </a:fld>
            <a:endParaRPr lang="hr-HR"/>
          </a:p>
        </p:txBody>
      </p:sp>
      <p:sp>
        <p:nvSpPr>
          <p:cNvPr id="5" name="Footer Placeholder 4">
            <a:extLst>
              <a:ext uri="{FF2B5EF4-FFF2-40B4-BE49-F238E27FC236}">
                <a16:creationId xmlns:a16="http://schemas.microsoft.com/office/drawing/2014/main" id="{6AD9A2D2-C411-4799-6874-2CF4D6DB03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a:extLst>
              <a:ext uri="{FF2B5EF4-FFF2-40B4-BE49-F238E27FC236}">
                <a16:creationId xmlns:a16="http://schemas.microsoft.com/office/drawing/2014/main" id="{38746D6C-A820-5D0E-512B-D645AEFB5D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FEC52-94D3-4C1A-85FC-FFCF74292156}" type="slidenum">
              <a:rPr lang="hr-HR" smtClean="0"/>
              <a:t>‹#›</a:t>
            </a:fld>
            <a:endParaRPr lang="hr-HR"/>
          </a:p>
        </p:txBody>
      </p:sp>
    </p:spTree>
    <p:extLst>
      <p:ext uri="{BB962C8B-B14F-4D97-AF65-F5344CB8AC3E}">
        <p14:creationId xmlns:p14="http://schemas.microsoft.com/office/powerpoint/2010/main" val="987375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00EB5A-75DD-B584-59C3-C01CC42D7627}"/>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hr-HR"/>
          </a:p>
        </p:txBody>
      </p:sp>
      <p:sp>
        <p:nvSpPr>
          <p:cNvPr id="3" name="Text Placeholder 2">
            <a:extLst>
              <a:ext uri="{FF2B5EF4-FFF2-40B4-BE49-F238E27FC236}">
                <a16:creationId xmlns:a16="http://schemas.microsoft.com/office/drawing/2014/main" id="{1F5DCFCB-5556-2F7B-E670-A6AED464DF18}"/>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4D16F797-FBA9-EE9A-2355-59ACA3D0BD9C}"/>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hr-HR" sz="1200" b="0" i="0" u="none" strike="noStrike" kern="1200" cap="none" spc="0" baseline="0">
                <a:solidFill>
                  <a:srgbClr val="898989"/>
                </a:solidFill>
                <a:uFillTx/>
                <a:latin typeface="Calibri"/>
              </a:defRPr>
            </a:lvl1pPr>
          </a:lstStyle>
          <a:p>
            <a:pPr lvl="0"/>
            <a:fld id="{868910F7-4082-4772-8236-F3DC27FD3558}" type="datetime1">
              <a:rPr lang="hr-HR"/>
              <a:pPr lvl="0"/>
              <a:t>19.1.2023.</a:t>
            </a:fld>
            <a:endParaRPr lang="hr-HR"/>
          </a:p>
        </p:txBody>
      </p:sp>
      <p:sp>
        <p:nvSpPr>
          <p:cNvPr id="5" name="Footer Placeholder 4">
            <a:extLst>
              <a:ext uri="{FF2B5EF4-FFF2-40B4-BE49-F238E27FC236}">
                <a16:creationId xmlns:a16="http://schemas.microsoft.com/office/drawing/2014/main" id="{030D27B6-D3DA-D74C-0ABF-9B66531646E7}"/>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hr-HR" sz="1200" b="0" i="0" u="none" strike="noStrike" kern="1200" cap="none" spc="0" baseline="0">
                <a:solidFill>
                  <a:srgbClr val="898989"/>
                </a:solidFill>
                <a:uFillTx/>
                <a:latin typeface="Calibri"/>
              </a:defRPr>
            </a:lvl1pPr>
          </a:lstStyle>
          <a:p>
            <a:pPr lvl="0"/>
            <a:endParaRPr lang="hr-HR"/>
          </a:p>
        </p:txBody>
      </p:sp>
      <p:sp>
        <p:nvSpPr>
          <p:cNvPr id="6" name="Slide Number Placeholder 5">
            <a:extLst>
              <a:ext uri="{FF2B5EF4-FFF2-40B4-BE49-F238E27FC236}">
                <a16:creationId xmlns:a16="http://schemas.microsoft.com/office/drawing/2014/main" id="{AE6E3B97-8C29-4E5D-0C7E-B279C60CFCF2}"/>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hr-HR" sz="1200" b="0" i="0" u="none" strike="noStrike" kern="1200" cap="none" spc="0" baseline="0">
                <a:solidFill>
                  <a:srgbClr val="898989"/>
                </a:solidFill>
                <a:uFillTx/>
                <a:latin typeface="Calibri"/>
              </a:defRPr>
            </a:lvl1pPr>
          </a:lstStyle>
          <a:p>
            <a:pPr lvl="0"/>
            <a:fld id="{05DFBC27-0D37-4E75-B5C4-1914A11E94C8}" type="slidenum">
              <a:t>‹#›</a:t>
            </a:fld>
            <a:endParaRPr lang="hr-HR"/>
          </a:p>
        </p:txBody>
      </p:sp>
    </p:spTree>
    <p:extLst>
      <p:ext uri="{BB962C8B-B14F-4D97-AF65-F5344CB8AC3E}">
        <p14:creationId xmlns:p14="http://schemas.microsoft.com/office/powerpoint/2010/main" val="26925817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animoto.com/resources/tutorials/how-to-create-a-video-in-animoto" TargetMode="External"/><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hyperlink" Target="https://www.realsimple.com/food-recipes/cooking-tips-techniques/how-to-make-a-cooking-tiktok"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padlet.com/" TargetMode="Externa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hyperlink" Target="https://padlet.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64C4C-E9A0-3725-FAF1-EE46D1B449EE}"/>
              </a:ext>
            </a:extLst>
          </p:cNvPr>
          <p:cNvSpPr>
            <a:spLocks noGrp="1"/>
          </p:cNvSpPr>
          <p:nvPr>
            <p:ph type="ctrTitle"/>
          </p:nvPr>
        </p:nvSpPr>
        <p:spPr>
          <a:xfrm>
            <a:off x="1964986" y="1122363"/>
            <a:ext cx="7480571" cy="2387600"/>
          </a:xfrm>
        </p:spPr>
        <p:txBody>
          <a:bodyPr/>
          <a:lstStyle/>
          <a:p>
            <a:endParaRPr lang="hr-HR" dirty="0"/>
          </a:p>
        </p:txBody>
      </p:sp>
      <p:sp>
        <p:nvSpPr>
          <p:cNvPr id="3" name="Subtitle 2">
            <a:extLst>
              <a:ext uri="{FF2B5EF4-FFF2-40B4-BE49-F238E27FC236}">
                <a16:creationId xmlns:a16="http://schemas.microsoft.com/office/drawing/2014/main" id="{217E52FA-A031-5269-98FE-71B3375ABD7B}"/>
              </a:ext>
            </a:extLst>
          </p:cNvPr>
          <p:cNvSpPr>
            <a:spLocks noGrp="1"/>
          </p:cNvSpPr>
          <p:nvPr>
            <p:ph type="subTitle" idx="1"/>
          </p:nvPr>
        </p:nvSpPr>
        <p:spPr>
          <a:xfrm>
            <a:off x="2772382" y="3602038"/>
            <a:ext cx="5826869" cy="1655762"/>
          </a:xfrm>
        </p:spPr>
        <p:txBody>
          <a:bodyPr/>
          <a:lstStyle/>
          <a:p>
            <a:endParaRPr lang="hr-HR" dirty="0"/>
          </a:p>
        </p:txBody>
      </p:sp>
      <p:pic>
        <p:nvPicPr>
          <p:cNvPr id="4" name="Picture 6">
            <a:extLst>
              <a:ext uri="{FF2B5EF4-FFF2-40B4-BE49-F238E27FC236}">
                <a16:creationId xmlns:a16="http://schemas.microsoft.com/office/drawing/2014/main" id="{4698CF6E-99F9-41C8-B365-3D5896C437A8}"/>
              </a:ext>
            </a:extLst>
          </p:cNvPr>
          <p:cNvPicPr>
            <a:picLocks noChangeAspect="1"/>
          </p:cNvPicPr>
          <p:nvPr/>
        </p:nvPicPr>
        <p:blipFill>
          <a:blip r:embed="rId3"/>
          <a:stretch>
            <a:fillRect/>
          </a:stretch>
        </p:blipFill>
        <p:spPr>
          <a:xfrm>
            <a:off x="3088331" y="1874841"/>
            <a:ext cx="5598221" cy="3705798"/>
          </a:xfrm>
          <a:prstGeom prst="rect">
            <a:avLst/>
          </a:prstGeom>
          <a:noFill/>
          <a:ln cap="flat">
            <a:noFill/>
          </a:ln>
        </p:spPr>
      </p:pic>
      <p:pic>
        <p:nvPicPr>
          <p:cNvPr id="5" name="Picture 5">
            <a:extLst>
              <a:ext uri="{FF2B5EF4-FFF2-40B4-BE49-F238E27FC236}">
                <a16:creationId xmlns:a16="http://schemas.microsoft.com/office/drawing/2014/main" id="{ED8BF43B-AE7D-4EFE-8F66-7542962BBF8C}"/>
              </a:ext>
            </a:extLst>
          </p:cNvPr>
          <p:cNvPicPr>
            <a:picLocks noChangeAspect="1"/>
          </p:cNvPicPr>
          <p:nvPr/>
        </p:nvPicPr>
        <p:blipFill>
          <a:blip r:embed="rId4"/>
          <a:stretch>
            <a:fillRect/>
          </a:stretch>
        </p:blipFill>
        <p:spPr>
          <a:xfrm>
            <a:off x="3333499" y="1030288"/>
            <a:ext cx="5353053" cy="752478"/>
          </a:xfrm>
          <a:prstGeom prst="rect">
            <a:avLst/>
          </a:prstGeom>
          <a:noFill/>
          <a:ln cap="flat">
            <a:noFill/>
          </a:ln>
        </p:spPr>
      </p:pic>
    </p:spTree>
    <p:extLst>
      <p:ext uri="{BB962C8B-B14F-4D97-AF65-F5344CB8AC3E}">
        <p14:creationId xmlns:p14="http://schemas.microsoft.com/office/powerpoint/2010/main" val="3903951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25798-87C2-57F4-FFC0-094E59E1A2BB}"/>
              </a:ext>
            </a:extLst>
          </p:cNvPr>
          <p:cNvSpPr>
            <a:spLocks noGrp="1"/>
          </p:cNvSpPr>
          <p:nvPr>
            <p:ph type="title"/>
          </p:nvPr>
        </p:nvSpPr>
        <p:spPr>
          <a:xfrm>
            <a:off x="1731522" y="369651"/>
            <a:ext cx="8472793" cy="1321037"/>
          </a:xfrm>
        </p:spPr>
        <p:txBody>
          <a:bodyPr>
            <a:normAutofit fontScale="90000"/>
          </a:bodyPr>
          <a:lstStyle/>
          <a:p>
            <a:pPr algn="ctr"/>
            <a:br>
              <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rPr>
              <a:t>                            </a:t>
            </a:r>
            <a:br>
              <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rPr>
              <a:t>Workshop</a:t>
            </a:r>
            <a:br>
              <a:rPr kumimoji="0" lang="en-GB" sz="2800" b="0" i="0" u="none" strike="noStrike" kern="1200" cap="none" spc="0" normalizeH="0" baseline="0" noProof="0" dirty="0">
                <a:ln>
                  <a:noFill/>
                </a:ln>
                <a:solidFill>
                  <a:srgbClr val="7030A0"/>
                </a:solidFill>
                <a:effectLst/>
                <a:uLnTx/>
                <a:uFillTx/>
                <a:latin typeface="AR BERKLEY" panose="02000000000000000000" pitchFamily="2" charset="0"/>
                <a:ea typeface="+mj-ea"/>
                <a:cs typeface="+mj-cs"/>
              </a:rPr>
            </a:br>
            <a:br>
              <a:rPr kumimoji="0" lang="en-GB" sz="2800" b="0" i="0" u="none" strike="noStrike" kern="1200" cap="none" spc="0" normalizeH="0" baseline="0" noProof="0" dirty="0">
                <a:ln>
                  <a:noFill/>
                </a:ln>
                <a:solidFill>
                  <a:srgbClr val="7030A0"/>
                </a:solidFill>
                <a:effectLst/>
                <a:uLnTx/>
                <a:uFillTx/>
                <a:latin typeface="AR BERKLEY" panose="02000000000000000000" pitchFamily="2" charset="0"/>
                <a:ea typeface="+mj-ea"/>
                <a:cs typeface="+mj-cs"/>
              </a:rPr>
            </a:br>
            <a:r>
              <a:rPr kumimoji="0" lang="en-GB" sz="6000" b="0" i="0" u="none" strike="noStrike" kern="1200" cap="none" spc="0" normalizeH="0" baseline="0" noProof="0" dirty="0">
                <a:ln>
                  <a:noFill/>
                </a:ln>
                <a:solidFill>
                  <a:srgbClr val="7030A0"/>
                </a:solidFill>
                <a:effectLst/>
                <a:uLnTx/>
                <a:uFillTx/>
                <a:latin typeface="AR BERKLEY" panose="02000000000000000000" pitchFamily="2" charset="0"/>
                <a:ea typeface="+mj-ea"/>
                <a:cs typeface="+mj-cs"/>
              </a:rPr>
              <a:t>Food for thought</a:t>
            </a:r>
            <a:br>
              <a:rPr kumimoji="0" lang="en-GB" sz="2500" b="1" i="0" u="none" strike="noStrike" kern="1200" cap="none" spc="0" normalizeH="0" baseline="0" noProof="0" dirty="0">
                <a:ln>
                  <a:noFill/>
                </a:ln>
                <a:effectLst/>
                <a:uLnTx/>
                <a:uFillTx/>
                <a:latin typeface="Calibri Light" panose="020F0302020204030204"/>
                <a:ea typeface="+mj-ea"/>
                <a:cs typeface="+mj-cs"/>
              </a:rPr>
            </a:br>
            <a:br>
              <a:rPr kumimoji="0" lang="en-GB" sz="2500" b="1" i="0" u="none" strike="noStrike" kern="1200" cap="none" spc="0" normalizeH="0" baseline="0" noProof="0" dirty="0">
                <a:ln>
                  <a:noFill/>
                </a:ln>
                <a:effectLst/>
                <a:uLnTx/>
                <a:uFillTx/>
                <a:latin typeface="Calibri Light" panose="020F0302020204030204"/>
                <a:ea typeface="+mj-ea"/>
                <a:cs typeface="+mj-cs"/>
              </a:rPr>
            </a:br>
            <a:r>
              <a:rPr kumimoji="0" lang="en-GB" sz="2000" i="0" u="none" strike="noStrike" kern="1200" cap="none" spc="0" normalizeH="0" baseline="0" noProof="0" dirty="0">
                <a:ln>
                  <a:noFill/>
                </a:ln>
                <a:effectLst/>
                <a:uLnTx/>
                <a:uFillTx/>
                <a:latin typeface="Calibri Light" panose="020F0302020204030204"/>
                <a:ea typeface="+mj-ea"/>
                <a:cs typeface="+mj-cs"/>
              </a:rPr>
              <a:t>Wrap-up: Time to have fun! </a:t>
            </a:r>
            <a:r>
              <a:rPr kumimoji="0" lang="en-GB" sz="2000" i="0" u="none" strike="noStrike" kern="1200" cap="none" spc="0" normalizeH="0" baseline="0" noProof="0" dirty="0">
                <a:ln>
                  <a:noFill/>
                </a:ln>
                <a:effectLst/>
                <a:uLnTx/>
                <a:uFillTx/>
                <a:latin typeface="Calibri Light" panose="020F0302020204030204"/>
                <a:ea typeface="+mj-ea"/>
                <a:cs typeface="+mj-cs"/>
                <a:sym typeface="Wingdings" panose="05000000000000000000" pitchFamily="2" charset="2"/>
              </a:rPr>
              <a:t></a:t>
            </a:r>
            <a:br>
              <a:rPr kumimoji="0" lang="en-GB" sz="2000" i="0" u="none" strike="noStrike" kern="1200" cap="none" spc="0" normalizeH="0" baseline="0" noProof="0" dirty="0">
                <a:ln>
                  <a:noFill/>
                </a:ln>
                <a:effectLst/>
                <a:uLnTx/>
                <a:uFillTx/>
                <a:latin typeface="Calibri Light" panose="020F0302020204030204"/>
                <a:ea typeface="+mj-ea"/>
                <a:cs typeface="+mj-cs"/>
              </a:rPr>
            </a:br>
            <a:br>
              <a:rPr kumimoji="0" lang="en-GB" sz="2000" i="0" u="none" strike="noStrike" kern="1200" cap="none" spc="0" normalizeH="0" baseline="0" noProof="0" dirty="0">
                <a:ln>
                  <a:noFill/>
                </a:ln>
                <a:effectLst/>
                <a:uLnTx/>
                <a:uFillTx/>
                <a:latin typeface="Calibri Light" panose="020F0302020204030204"/>
                <a:ea typeface="+mj-ea"/>
                <a:cs typeface="+mj-cs"/>
              </a:rPr>
            </a:br>
            <a:r>
              <a:rPr kumimoji="0" lang="en-GB" sz="2000" i="0" u="none" strike="noStrike" kern="1200" cap="none" spc="0" normalizeH="0" baseline="0" noProof="0" dirty="0">
                <a:ln>
                  <a:noFill/>
                </a:ln>
                <a:effectLst/>
                <a:uLnTx/>
                <a:uFillTx/>
                <a:latin typeface="Calibri Light" panose="020F0302020204030204"/>
                <a:ea typeface="+mj-ea"/>
                <a:cs typeface="+mj-cs"/>
              </a:rPr>
              <a:t>Project task:</a:t>
            </a:r>
            <a:br>
              <a:rPr kumimoji="0" lang="en-GB" sz="2000" i="0" u="none" strike="noStrike" kern="1200" cap="none" spc="0" normalizeH="0" baseline="0" noProof="0" dirty="0">
                <a:ln>
                  <a:noFill/>
                </a:ln>
                <a:effectLst/>
                <a:uLnTx/>
                <a:uFillTx/>
                <a:latin typeface="Calibri Light" panose="020F0302020204030204"/>
                <a:ea typeface="+mj-ea"/>
                <a:cs typeface="+mj-cs"/>
              </a:rPr>
            </a:br>
            <a:r>
              <a:rPr lang="en-GB" sz="2000" dirty="0">
                <a:latin typeface="Calibri Light" panose="020F0302020204030204"/>
              </a:rPr>
              <a:t>Part one </a:t>
            </a:r>
            <a:r>
              <a:rPr kumimoji="0" lang="en-GB" sz="2000" i="0" u="none" strike="noStrike" kern="1200" cap="none" spc="0" normalizeH="0" baseline="0" noProof="0" dirty="0">
                <a:ln>
                  <a:noFill/>
                </a:ln>
                <a:effectLst/>
                <a:uLnTx/>
                <a:uFillTx/>
                <a:latin typeface="Calibri Light" panose="020F0302020204030204"/>
                <a:ea typeface="+mj-ea"/>
                <a:cs typeface="+mj-cs"/>
              </a:rPr>
              <a:t> </a:t>
            </a:r>
            <a:endParaRPr lang="hr-HR" sz="2000" dirty="0"/>
          </a:p>
        </p:txBody>
      </p:sp>
      <p:sp>
        <p:nvSpPr>
          <p:cNvPr id="3" name="Content Placeholder 2">
            <a:extLst>
              <a:ext uri="{FF2B5EF4-FFF2-40B4-BE49-F238E27FC236}">
                <a16:creationId xmlns:a16="http://schemas.microsoft.com/office/drawing/2014/main" id="{4D25D353-7D4E-5311-CEF7-DE17329B76BE}"/>
              </a:ext>
            </a:extLst>
          </p:cNvPr>
          <p:cNvSpPr>
            <a:spLocks noGrp="1"/>
          </p:cNvSpPr>
          <p:nvPr>
            <p:ph idx="1"/>
          </p:nvPr>
        </p:nvSpPr>
        <p:spPr>
          <a:xfrm>
            <a:off x="1731523" y="2876062"/>
            <a:ext cx="6320795" cy="3057810"/>
          </a:xfrm>
        </p:spPr>
        <p:txBody>
          <a:bodyPr>
            <a:normAutofit/>
          </a:bodyPr>
          <a:lstStyle/>
          <a:p>
            <a:endParaRPr lang="en-GB" dirty="0">
              <a:sym typeface="Wingdings" panose="05000000000000000000" pitchFamily="2" charset="2"/>
            </a:endParaRPr>
          </a:p>
          <a:p>
            <a:r>
              <a:rPr lang="en-GB" sz="1800" b="1" dirty="0"/>
              <a:t>Choose food </a:t>
            </a:r>
            <a:r>
              <a:rPr lang="en-GB" sz="1800" dirty="0"/>
              <a:t>from the book you have read in order to write a recipe and then prepare it. </a:t>
            </a:r>
          </a:p>
          <a:p>
            <a:r>
              <a:rPr lang="en-GB" sz="1800" b="1" dirty="0"/>
              <a:t>Write down the recipe </a:t>
            </a:r>
            <a:r>
              <a:rPr lang="en-GB" sz="1800" dirty="0"/>
              <a:t>on the worksheet to share with the class. For example, scones (a type of pastry that is often served at breakfast or tea in Britain) are one of the food references in C. Dickens’ novels. You can find a recipe online. </a:t>
            </a:r>
            <a:r>
              <a:rPr lang="en-GB" sz="1800" dirty="0">
                <a:sym typeface="Wingdings" panose="05000000000000000000" pitchFamily="2" charset="2"/>
              </a:rPr>
              <a:t></a:t>
            </a:r>
            <a:endParaRPr lang="hr-HR" sz="1800" dirty="0"/>
          </a:p>
        </p:txBody>
      </p:sp>
      <p:pic>
        <p:nvPicPr>
          <p:cNvPr id="5" name="Picture 4" descr="Letter&#10;&#10;Description automatically generated with medium confidence">
            <a:extLst>
              <a:ext uri="{FF2B5EF4-FFF2-40B4-BE49-F238E27FC236}">
                <a16:creationId xmlns:a16="http://schemas.microsoft.com/office/drawing/2014/main" id="{746CABD0-3978-44BF-AB9D-43814A4E6B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7726" y="1820985"/>
            <a:ext cx="3008131" cy="3710872"/>
          </a:xfrm>
          <a:prstGeom prst="rect">
            <a:avLst/>
          </a:prstGeom>
        </p:spPr>
      </p:pic>
    </p:spTree>
    <p:extLst>
      <p:ext uri="{BB962C8B-B14F-4D97-AF65-F5344CB8AC3E}">
        <p14:creationId xmlns:p14="http://schemas.microsoft.com/office/powerpoint/2010/main" val="85708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25798-87C2-57F4-FFC0-094E59E1A2BB}"/>
              </a:ext>
            </a:extLst>
          </p:cNvPr>
          <p:cNvSpPr>
            <a:spLocks noGrp="1"/>
          </p:cNvSpPr>
          <p:nvPr>
            <p:ph type="title"/>
          </p:nvPr>
        </p:nvSpPr>
        <p:spPr>
          <a:xfrm>
            <a:off x="1731522" y="369651"/>
            <a:ext cx="8472793" cy="1321037"/>
          </a:xfrm>
        </p:spPr>
        <p:txBody>
          <a:bodyPr>
            <a:normAutofit fontScale="90000"/>
          </a:bodyPr>
          <a:lstStyle/>
          <a:p>
            <a:pPr algn="ctr"/>
            <a:br>
              <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rPr>
              <a:t>                            </a:t>
            </a:r>
            <a:br>
              <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lang="en-GB" sz="2000" b="1" dirty="0">
                <a:solidFill>
                  <a:prstClr val="black"/>
                </a:solidFill>
                <a:latin typeface="Calibri Light" panose="020F0302020204030204"/>
              </a:rPr>
              <a:t>Project t</a:t>
            </a:r>
            <a:r>
              <a:rPr kumimoji="0" lang="en-GB" sz="2000" b="1" i="0" u="none" strike="noStrike" kern="1200" cap="none" spc="0" normalizeH="0" baseline="0" noProof="0" dirty="0">
                <a:ln>
                  <a:noFill/>
                </a:ln>
                <a:solidFill>
                  <a:prstClr val="black"/>
                </a:solidFill>
                <a:effectLst/>
                <a:uLnTx/>
                <a:uFillTx/>
                <a:latin typeface="Calibri Light" panose="020F0302020204030204"/>
                <a:ea typeface="+mj-ea"/>
                <a:cs typeface="+mj-cs"/>
              </a:rPr>
              <a:t>ask: </a:t>
            </a:r>
            <a:br>
              <a:rPr kumimoji="0" lang="en-GB" sz="2000" b="1"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GB" sz="2000" b="1" i="0" u="none" strike="noStrike" kern="1200" cap="none" spc="0" normalizeH="0" baseline="0" noProof="0" dirty="0">
                <a:ln>
                  <a:noFill/>
                </a:ln>
                <a:solidFill>
                  <a:prstClr val="black"/>
                </a:solidFill>
                <a:effectLst/>
                <a:uLnTx/>
                <a:uFillTx/>
                <a:latin typeface="Calibri Light" panose="020F0302020204030204"/>
                <a:ea typeface="+mj-ea"/>
                <a:cs typeface="+mj-cs"/>
              </a:rPr>
              <a:t>Part two </a:t>
            </a:r>
            <a:r>
              <a:rPr kumimoji="0" lang="en-GB" sz="2000" b="1" i="0" u="none" strike="noStrike" kern="1200" cap="none" spc="0" normalizeH="0" baseline="0" noProof="0" dirty="0">
                <a:ln>
                  <a:noFill/>
                </a:ln>
                <a:solidFill>
                  <a:prstClr val="black"/>
                </a:solidFill>
                <a:effectLst/>
                <a:uLnTx/>
                <a:uFillTx/>
                <a:latin typeface="Calibri Light" panose="020F0302020204030204"/>
                <a:ea typeface="+mj-ea"/>
                <a:cs typeface="+mj-cs"/>
                <a:sym typeface="Wingdings" panose="05000000000000000000" pitchFamily="2" charset="2"/>
              </a:rPr>
              <a:t></a:t>
            </a:r>
            <a:br>
              <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rPr>
              <a:t>Video and/or photo collage</a:t>
            </a:r>
            <a:br>
              <a:rPr kumimoji="0" lang="en-GB" sz="2800" b="0" i="0" u="none" strike="noStrike" kern="1200" cap="none" spc="0" normalizeH="0" baseline="0" noProof="0" dirty="0">
                <a:ln>
                  <a:noFill/>
                </a:ln>
                <a:solidFill>
                  <a:srgbClr val="7030A0"/>
                </a:solidFill>
                <a:effectLst/>
                <a:uLnTx/>
                <a:uFillTx/>
                <a:latin typeface="AR BERKLEY" panose="02000000000000000000" pitchFamily="2" charset="0"/>
                <a:ea typeface="+mj-ea"/>
                <a:cs typeface="+mj-cs"/>
              </a:rPr>
            </a:br>
            <a:r>
              <a:rPr kumimoji="0" lang="en-GB" sz="2800" b="0" i="0" u="none" strike="noStrike" kern="1200" cap="none" spc="0" normalizeH="0" baseline="0" noProof="0" dirty="0">
                <a:ln>
                  <a:noFill/>
                </a:ln>
                <a:solidFill>
                  <a:srgbClr val="7030A0"/>
                </a:solidFill>
                <a:effectLst/>
                <a:uLnTx/>
                <a:uFillTx/>
                <a:latin typeface="AR BERKLEY" panose="02000000000000000000" pitchFamily="2" charset="0"/>
                <a:ea typeface="+mj-ea"/>
                <a:cs typeface="+mj-cs"/>
              </a:rPr>
              <a:t>Video task</a:t>
            </a:r>
            <a:br>
              <a:rPr kumimoji="0" lang="en-GB" sz="2800" b="0" i="0" u="none" strike="noStrike" kern="1200" cap="none" spc="0" normalizeH="0" baseline="0" noProof="0" dirty="0">
                <a:ln>
                  <a:noFill/>
                </a:ln>
                <a:solidFill>
                  <a:srgbClr val="7030A0"/>
                </a:solidFill>
                <a:effectLst/>
                <a:uLnTx/>
                <a:uFillTx/>
                <a:latin typeface="AR BERKLEY" panose="02000000000000000000" pitchFamily="2" charset="0"/>
                <a:ea typeface="+mj-ea"/>
                <a:cs typeface="+mj-cs"/>
              </a:rPr>
            </a:br>
            <a:endParaRPr lang="hr-HR" sz="2000" dirty="0"/>
          </a:p>
        </p:txBody>
      </p:sp>
      <p:sp>
        <p:nvSpPr>
          <p:cNvPr id="3" name="Content Placeholder 2">
            <a:extLst>
              <a:ext uri="{FF2B5EF4-FFF2-40B4-BE49-F238E27FC236}">
                <a16:creationId xmlns:a16="http://schemas.microsoft.com/office/drawing/2014/main" id="{4D25D353-7D4E-5311-CEF7-DE17329B76BE}"/>
              </a:ext>
            </a:extLst>
          </p:cNvPr>
          <p:cNvSpPr>
            <a:spLocks noGrp="1"/>
          </p:cNvSpPr>
          <p:nvPr>
            <p:ph idx="1"/>
          </p:nvPr>
        </p:nvSpPr>
        <p:spPr>
          <a:xfrm>
            <a:off x="1914525" y="2066925"/>
            <a:ext cx="6137793" cy="3866947"/>
          </a:xfrm>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700" b="1" i="0" u="none" strike="noStrike" kern="1200" cap="none" spc="0" normalizeH="0" baseline="0" noProof="0" dirty="0">
                <a:ln>
                  <a:noFill/>
                </a:ln>
                <a:solidFill>
                  <a:prstClr val="black"/>
                </a:solidFill>
                <a:effectLst/>
                <a:uLnTx/>
                <a:uFillTx/>
                <a:latin typeface="Calibri" panose="020F0502020204030204"/>
                <a:ea typeface="+mn-ea"/>
                <a:cs typeface="+mn-cs"/>
              </a:rPr>
              <a:t>Make video recipe </a:t>
            </a:r>
            <a:r>
              <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rPr>
              <a:t>to share with the class.  If you want this</a:t>
            </a:r>
            <a:r>
              <a:rPr kumimoji="0" lang="en-GB" sz="1700" b="0" i="0" u="none" strike="noStrike" kern="1200" cap="none" spc="0" normalizeH="0" noProof="0" dirty="0">
                <a:ln>
                  <a:noFill/>
                </a:ln>
                <a:solidFill>
                  <a:prstClr val="black"/>
                </a:solidFill>
                <a:effectLst/>
                <a:uLnTx/>
                <a:uFillTx/>
                <a:latin typeface="Calibri" panose="020F0502020204030204"/>
                <a:ea typeface="+mn-ea"/>
                <a:cs typeface="+mn-cs"/>
              </a:rPr>
              <a:t> can be a group work.</a:t>
            </a: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rPr>
              <a:t>Your video should contain clips of important recipe parts and not be longer than a few minutes.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You can bring all of the ingredients and prepare it at school </a:t>
            </a:r>
            <a:r>
              <a:rPr lang="en-GB" sz="1800" dirty="0">
                <a:solidFill>
                  <a:prstClr val="black"/>
                </a:solidFill>
                <a:latin typeface="Calibri" panose="020F0502020204030204"/>
              </a:rPr>
              <a:t>kitchen (if possible)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and make a video of the whole preparation process. You can also prepare it at home.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800" dirty="0">
                <a:solidFill>
                  <a:prstClr val="black"/>
                </a:solidFill>
                <a:latin typeface="Calibri" panose="020F0502020204030204"/>
              </a:rPr>
              <a:t>Useful digital tools for making food preparation videos are Tik Tok or Animoto.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https://animoto.com/resources/tutorials/how-to-create-a-video-in-animoto</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https://www.realsimple.com/food-recipes/cooking-tips-techniques/how-to-make-a-cooking-tiktok</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Film reel and slate">
            <a:extLst>
              <a:ext uri="{FF2B5EF4-FFF2-40B4-BE49-F238E27FC236}">
                <a16:creationId xmlns:a16="http://schemas.microsoft.com/office/drawing/2014/main" id="{BD171329-1056-4E06-BEA3-065A85C5D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2835" y="238125"/>
            <a:ext cx="2795285" cy="2668266"/>
          </a:xfrm>
          <a:prstGeom prst="rect">
            <a:avLst/>
          </a:prstGeom>
        </p:spPr>
      </p:pic>
    </p:spTree>
    <p:extLst>
      <p:ext uri="{BB962C8B-B14F-4D97-AF65-F5344CB8AC3E}">
        <p14:creationId xmlns:p14="http://schemas.microsoft.com/office/powerpoint/2010/main" val="1500302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25798-87C2-57F4-FFC0-094E59E1A2BB}"/>
              </a:ext>
            </a:extLst>
          </p:cNvPr>
          <p:cNvSpPr>
            <a:spLocks noGrp="1"/>
          </p:cNvSpPr>
          <p:nvPr>
            <p:ph type="title"/>
          </p:nvPr>
        </p:nvSpPr>
        <p:spPr>
          <a:xfrm>
            <a:off x="1731522" y="369651"/>
            <a:ext cx="8472793" cy="1321037"/>
          </a:xfrm>
        </p:spPr>
        <p:txBody>
          <a:bodyPr>
            <a:normAutofit fontScale="90000"/>
          </a:bodyPr>
          <a:lstStyle/>
          <a:p>
            <a:pPr algn="ctr"/>
            <a:br>
              <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rPr>
              <a:t>                            </a:t>
            </a:r>
            <a:br>
              <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GB" sz="2000" b="0" i="0" u="none" strike="noStrike" kern="1200" cap="none" spc="0" normalizeH="0" baseline="0" noProof="0" dirty="0">
                <a:ln>
                  <a:noFill/>
                </a:ln>
                <a:solidFill>
                  <a:srgbClr val="7030A0"/>
                </a:solidFill>
                <a:effectLst/>
                <a:uLnTx/>
                <a:uFillTx/>
                <a:latin typeface="AR BERKLEY" panose="02000000000000000000" pitchFamily="2" charset="0"/>
              </a:rPr>
              <a:t>Photo collage</a:t>
            </a:r>
            <a:br>
              <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en-GB" sz="2800" b="0" i="0" u="none" strike="noStrike" kern="1200" cap="none" spc="0" normalizeH="0" baseline="0" noProof="0" dirty="0">
                <a:ln>
                  <a:noFill/>
                </a:ln>
                <a:solidFill>
                  <a:srgbClr val="7030A0"/>
                </a:solidFill>
                <a:effectLst/>
                <a:uLnTx/>
                <a:uFillTx/>
                <a:latin typeface="AR BERKLEY" panose="02000000000000000000" pitchFamily="2" charset="0"/>
                <a:ea typeface="+mj-ea"/>
                <a:cs typeface="+mj-cs"/>
              </a:rPr>
            </a:br>
            <a:br>
              <a:rPr kumimoji="0" lang="en-GB" sz="2800" b="0" i="0" u="none" strike="noStrike" kern="1200" cap="none" spc="0" normalizeH="0" baseline="0" noProof="0" dirty="0">
                <a:ln>
                  <a:noFill/>
                </a:ln>
                <a:solidFill>
                  <a:srgbClr val="7030A0"/>
                </a:solidFill>
                <a:effectLst/>
                <a:uLnTx/>
                <a:uFillTx/>
                <a:latin typeface="AR BERKLEY" panose="02000000000000000000" pitchFamily="2" charset="0"/>
                <a:ea typeface="+mj-ea"/>
                <a:cs typeface="+mj-cs"/>
              </a:rPr>
            </a:br>
            <a:endParaRPr lang="hr-HR" sz="2000" dirty="0"/>
          </a:p>
        </p:txBody>
      </p:sp>
      <p:sp>
        <p:nvSpPr>
          <p:cNvPr id="3" name="Content Placeholder 2">
            <a:extLst>
              <a:ext uri="{FF2B5EF4-FFF2-40B4-BE49-F238E27FC236}">
                <a16:creationId xmlns:a16="http://schemas.microsoft.com/office/drawing/2014/main" id="{4D25D353-7D4E-5311-CEF7-DE17329B76BE}"/>
              </a:ext>
            </a:extLst>
          </p:cNvPr>
          <p:cNvSpPr>
            <a:spLocks noGrp="1"/>
          </p:cNvSpPr>
          <p:nvPr>
            <p:ph idx="1"/>
          </p:nvPr>
        </p:nvSpPr>
        <p:spPr>
          <a:xfrm>
            <a:off x="1914525" y="2066925"/>
            <a:ext cx="6137793" cy="3866947"/>
          </a:xfrm>
        </p:spPr>
        <p:txBody>
          <a:bodyPr>
            <a:normAutofit/>
          </a:bodyPr>
          <a:lstStyle/>
          <a:p>
            <a:pPr marL="0" indent="0">
              <a:buNone/>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You can choose to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take the photo of your prepared food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make class food collage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based on classic novels.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a:p>
            <a:pPr marL="0" indent="0">
              <a:buNone/>
            </a:pPr>
            <a:endParaRPr lang="en-GB" sz="1800" dirty="0">
              <a:sym typeface="Wingdings" panose="05000000000000000000" pitchFamily="2" charset="2"/>
            </a:endParaRPr>
          </a:p>
          <a:p>
            <a:pPr marL="0" indent="0">
              <a:buNone/>
            </a:pPr>
            <a:r>
              <a:rPr lang="en-GB" sz="1800" dirty="0">
                <a:sym typeface="Wingdings" panose="05000000000000000000" pitchFamily="2" charset="2"/>
              </a:rPr>
              <a:t>Canva is an excellent digital tool to make this kind of collage.</a:t>
            </a:r>
          </a:p>
        </p:txBody>
      </p:sp>
      <p:pic>
        <p:nvPicPr>
          <p:cNvPr id="5" name="Picture 4" descr="Blueberry pancakes in a metal pan">
            <a:extLst>
              <a:ext uri="{FF2B5EF4-FFF2-40B4-BE49-F238E27FC236}">
                <a16:creationId xmlns:a16="http://schemas.microsoft.com/office/drawing/2014/main" id="{521429C5-BD79-49F6-AF52-227DE67F4F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2103" y="2659673"/>
            <a:ext cx="3314700" cy="2505075"/>
          </a:xfrm>
          <a:prstGeom prst="rect">
            <a:avLst/>
          </a:prstGeom>
        </p:spPr>
      </p:pic>
    </p:spTree>
    <p:extLst>
      <p:ext uri="{BB962C8B-B14F-4D97-AF65-F5344CB8AC3E}">
        <p14:creationId xmlns:p14="http://schemas.microsoft.com/office/powerpoint/2010/main" val="3037484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25798-87C2-57F4-FFC0-094E59E1A2BB}"/>
              </a:ext>
            </a:extLst>
          </p:cNvPr>
          <p:cNvSpPr>
            <a:spLocks noGrp="1"/>
          </p:cNvSpPr>
          <p:nvPr>
            <p:ph type="title"/>
          </p:nvPr>
        </p:nvSpPr>
        <p:spPr>
          <a:xfrm>
            <a:off x="1731522" y="369651"/>
            <a:ext cx="8472793" cy="1099641"/>
          </a:xfrm>
        </p:spPr>
        <p:txBody>
          <a:bodyPr>
            <a:normAutofit fontScale="90000"/>
          </a:bodyPr>
          <a:lstStyle/>
          <a:p>
            <a:pPr algn="ctr"/>
            <a:r>
              <a:rPr kumimoji="0" lang="en-GB" sz="6000" b="0" i="0" u="none" strike="noStrike" kern="1200" cap="none" spc="0" normalizeH="0" baseline="0" noProof="0" dirty="0">
                <a:ln>
                  <a:noFill/>
                </a:ln>
                <a:solidFill>
                  <a:srgbClr val="7030A0"/>
                </a:solidFill>
                <a:effectLst/>
                <a:uLnTx/>
                <a:uFillTx/>
                <a:latin typeface="AR BERKLEY" panose="02000000000000000000" pitchFamily="2" charset="0"/>
                <a:ea typeface="+mj-ea"/>
                <a:cs typeface="+mj-cs"/>
              </a:rPr>
              <a:t>      </a:t>
            </a:r>
            <a:br>
              <a:rPr kumimoji="0" lang="en-GB" sz="6000" b="0" i="0" u="none" strike="noStrike" kern="1200" cap="none" spc="0" normalizeH="0" baseline="0" noProof="0" dirty="0">
                <a:ln>
                  <a:noFill/>
                </a:ln>
                <a:solidFill>
                  <a:srgbClr val="7030A0"/>
                </a:solidFill>
                <a:effectLst/>
                <a:uLnTx/>
                <a:uFillTx/>
                <a:latin typeface="AR BERKLEY" panose="02000000000000000000" pitchFamily="2" charset="0"/>
                <a:ea typeface="+mj-ea"/>
                <a:cs typeface="+mj-cs"/>
              </a:rPr>
            </a:br>
            <a:r>
              <a:rPr kumimoji="0" lang="en-GB" sz="6000" b="0" i="0" u="none" strike="noStrike" kern="1200" cap="none" spc="0" normalizeH="0" baseline="0" noProof="0" dirty="0">
                <a:ln>
                  <a:noFill/>
                </a:ln>
                <a:solidFill>
                  <a:srgbClr val="7030A0"/>
                </a:solidFill>
                <a:effectLst/>
                <a:uLnTx/>
                <a:uFillTx/>
                <a:latin typeface="AR BERKLEY" panose="02000000000000000000" pitchFamily="2" charset="0"/>
                <a:ea typeface="+mj-ea"/>
                <a:cs typeface="+mj-cs"/>
              </a:rPr>
              <a:t>        Food for thought</a:t>
            </a:r>
            <a:br>
              <a:rPr lang="en-GB" sz="1800" dirty="0"/>
            </a:br>
            <a:br>
              <a:rPr lang="en-GB" sz="1800" dirty="0"/>
            </a:br>
            <a:r>
              <a:rPr lang="en-GB" sz="1800" b="1" dirty="0"/>
              <a:t>Lesson three: </a:t>
            </a:r>
            <a:br>
              <a:rPr lang="en-GB" sz="1800" b="1" dirty="0"/>
            </a:br>
            <a:br>
              <a:rPr lang="en-GB" sz="1800" dirty="0"/>
            </a:br>
            <a:r>
              <a:rPr lang="en-GB" sz="1800" dirty="0"/>
              <a:t>Evaluation part </a:t>
            </a:r>
            <a:r>
              <a:rPr lang="en-GB" sz="1800" dirty="0">
                <a:sym typeface="Wingdings" panose="05000000000000000000" pitchFamily="2" charset="2"/>
              </a:rPr>
              <a:t></a:t>
            </a:r>
            <a:endParaRPr lang="hr-HR" sz="1800" dirty="0"/>
          </a:p>
        </p:txBody>
      </p:sp>
      <p:sp>
        <p:nvSpPr>
          <p:cNvPr id="3" name="Content Placeholder 2">
            <a:extLst>
              <a:ext uri="{FF2B5EF4-FFF2-40B4-BE49-F238E27FC236}">
                <a16:creationId xmlns:a16="http://schemas.microsoft.com/office/drawing/2014/main" id="{4D25D353-7D4E-5311-CEF7-DE17329B76BE}"/>
              </a:ext>
            </a:extLst>
          </p:cNvPr>
          <p:cNvSpPr>
            <a:spLocks noGrp="1"/>
          </p:cNvSpPr>
          <p:nvPr>
            <p:ph idx="1"/>
          </p:nvPr>
        </p:nvSpPr>
        <p:spPr>
          <a:xfrm>
            <a:off x="1731522" y="2493108"/>
            <a:ext cx="4041201" cy="3440764"/>
          </a:xfrm>
        </p:spPr>
        <p:txBody>
          <a:bodyPr>
            <a:normAutofit/>
          </a:bodyPr>
          <a:lstStyle/>
          <a:p>
            <a:r>
              <a:rPr lang="en-GB" sz="1800" dirty="0">
                <a:sym typeface="Wingdings" panose="05000000000000000000" pitchFamily="2" charset="2"/>
              </a:rPr>
              <a:t>While watching the video recipes of your colleagues please evaluate. </a:t>
            </a:r>
          </a:p>
          <a:p>
            <a:r>
              <a:rPr lang="en-GB" sz="1800" dirty="0">
                <a:sym typeface="Wingdings" panose="05000000000000000000" pitchFamily="2" charset="2"/>
              </a:rPr>
              <a:t>Think of things that were excellent and parts that might need improvement.</a:t>
            </a:r>
          </a:p>
          <a:p>
            <a:r>
              <a:rPr lang="en-GB" sz="1800" dirty="0">
                <a:sym typeface="Wingdings" panose="05000000000000000000" pitchFamily="2" charset="2"/>
              </a:rPr>
              <a:t> You can use evaluation sheet or simply make notes and share it in </a:t>
            </a:r>
            <a:r>
              <a:rPr lang="en-GB" sz="1800" dirty="0">
                <a:sym typeface="Wingdings" panose="05000000000000000000" pitchFamily="2" charset="2"/>
                <a:hlinkClick r:id="rId3"/>
              </a:rPr>
              <a:t>www.padlet.com</a:t>
            </a:r>
            <a:r>
              <a:rPr lang="en-GB" sz="1800" dirty="0">
                <a:sym typeface="Wingdings" panose="05000000000000000000" pitchFamily="2" charset="2"/>
              </a:rPr>
              <a:t> </a:t>
            </a:r>
          </a:p>
          <a:p>
            <a:r>
              <a:rPr lang="en-GB" sz="1800" dirty="0"/>
              <a:t>In case your class decides to make photo collage you can vote for the most appealing design of the poster. </a:t>
            </a:r>
            <a:r>
              <a:rPr lang="en-GB" sz="1800" dirty="0">
                <a:sym typeface="Wingdings" panose="05000000000000000000" pitchFamily="2" charset="2"/>
              </a:rPr>
              <a:t></a:t>
            </a:r>
            <a:endParaRPr lang="hr-HR" sz="1800" dirty="0"/>
          </a:p>
        </p:txBody>
      </p:sp>
      <p:pic>
        <p:nvPicPr>
          <p:cNvPr id="5" name="Picture 4" descr="Diagram, table&#10;&#10;Description automatically generated">
            <a:extLst>
              <a:ext uri="{FF2B5EF4-FFF2-40B4-BE49-F238E27FC236}">
                <a16:creationId xmlns:a16="http://schemas.microsoft.com/office/drawing/2014/main" id="{5A996B1E-ED06-45D1-8BB4-0655EFA37A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07361">
            <a:off x="7498192" y="2023353"/>
            <a:ext cx="3278378" cy="3705954"/>
          </a:xfrm>
          <a:prstGeom prst="rect">
            <a:avLst/>
          </a:prstGeom>
        </p:spPr>
      </p:pic>
    </p:spTree>
    <p:extLst>
      <p:ext uri="{BB962C8B-B14F-4D97-AF65-F5344CB8AC3E}">
        <p14:creationId xmlns:p14="http://schemas.microsoft.com/office/powerpoint/2010/main" val="4188002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25798-87C2-57F4-FFC0-094E59E1A2BB}"/>
              </a:ext>
            </a:extLst>
          </p:cNvPr>
          <p:cNvSpPr>
            <a:spLocks noGrp="1"/>
          </p:cNvSpPr>
          <p:nvPr>
            <p:ph type="title"/>
          </p:nvPr>
        </p:nvSpPr>
        <p:spPr>
          <a:xfrm>
            <a:off x="1731523" y="1017037"/>
            <a:ext cx="5956902" cy="882101"/>
          </a:xfrm>
        </p:spPr>
        <p:txBody>
          <a:bodyPr>
            <a:normAutofit/>
          </a:bodyPr>
          <a:lstStyle/>
          <a:p>
            <a:pPr marL="228600" marR="0" lvl="0" indent="-228600" defTabSz="914400" rtl="0" eaLnBrk="1" fontAlgn="auto" latinLnBrk="0" hangingPunct="1">
              <a:lnSpc>
                <a:spcPct val="90000"/>
              </a:lnSpc>
              <a:spcBef>
                <a:spcPts val="1000"/>
              </a:spcBef>
              <a:spcAft>
                <a:spcPts val="0"/>
              </a:spcAft>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Final part </a:t>
            </a:r>
            <a:r>
              <a:rPr kumimoji="0" lang="en-GB"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sym typeface="Wingdings" panose="05000000000000000000" pitchFamily="2" charset="2"/>
              </a:rPr>
              <a:t></a:t>
            </a:r>
            <a:br>
              <a:rPr kumimoji="0" lang="en-GB"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br>
            <a:endParaRPr lang="hr-HR" sz="2800" b="1" dirty="0">
              <a:solidFill>
                <a:schemeClr val="accent1">
                  <a:lumMod val="75000"/>
                </a:schemeClr>
              </a:solidFill>
            </a:endParaRPr>
          </a:p>
        </p:txBody>
      </p:sp>
      <p:sp>
        <p:nvSpPr>
          <p:cNvPr id="4" name="Content Placeholder 3">
            <a:extLst>
              <a:ext uri="{FF2B5EF4-FFF2-40B4-BE49-F238E27FC236}">
                <a16:creationId xmlns:a16="http://schemas.microsoft.com/office/drawing/2014/main" id="{9D714F04-1A61-4C9D-B521-80A099CCDEA0}"/>
              </a:ext>
            </a:extLst>
          </p:cNvPr>
          <p:cNvSpPr>
            <a:spLocks noGrp="1"/>
          </p:cNvSpPr>
          <p:nvPr>
            <p:ph idx="1"/>
          </p:nvPr>
        </p:nvSpPr>
        <p:spPr>
          <a:xfrm>
            <a:off x="838200" y="2531675"/>
            <a:ext cx="10515600" cy="3645288"/>
          </a:xfrm>
        </p:spPr>
        <p:txBody>
          <a:bodyPr/>
          <a:lstStyle/>
          <a:p>
            <a:r>
              <a:rPr lang="en-GB" sz="1800" dirty="0"/>
              <a:t>How did you like the workshops? </a:t>
            </a:r>
          </a:p>
          <a:p>
            <a:r>
              <a:rPr lang="en-GB" sz="1800" dirty="0"/>
              <a:t>Which recipe/food did you like?  </a:t>
            </a:r>
          </a:p>
          <a:p>
            <a:r>
              <a:rPr lang="en-GB" sz="1800" dirty="0"/>
              <a:t>Which part of the workshop did you enjoy? Maybe food tasting?</a:t>
            </a:r>
          </a:p>
          <a:p>
            <a:r>
              <a:rPr lang="en-GB" sz="1800" dirty="0"/>
              <a:t>Did you cooperate with your peers?</a:t>
            </a:r>
          </a:p>
          <a:p>
            <a:r>
              <a:rPr lang="en-GB" sz="1800" dirty="0"/>
              <a:t>Would you like to change anything?</a:t>
            </a:r>
          </a:p>
          <a:p>
            <a:r>
              <a:rPr lang="en-GB" sz="1800" dirty="0"/>
              <a:t>Share your opinion on </a:t>
            </a:r>
            <a:r>
              <a:rPr lang="en-GB" sz="1800" dirty="0">
                <a:hlinkClick r:id="rId4"/>
              </a:rPr>
              <a:t>https://padlet.com/</a:t>
            </a:r>
            <a:r>
              <a:rPr lang="en-GB" sz="1800" dirty="0"/>
              <a:t> or on a piece of paper. </a:t>
            </a:r>
          </a:p>
          <a:p>
            <a:endParaRPr lang="en-US" dirty="0"/>
          </a:p>
        </p:txBody>
      </p:sp>
      <p:pic>
        <p:nvPicPr>
          <p:cNvPr id="5" name="Picture 4" descr="Person holding plate of gingerbread men cookies with chocolate base">
            <a:extLst>
              <a:ext uri="{FF2B5EF4-FFF2-40B4-BE49-F238E27FC236}">
                <a16:creationId xmlns:a16="http://schemas.microsoft.com/office/drawing/2014/main" id="{4B5A5EDA-EB09-4444-9BE0-40BE81336E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30614">
            <a:off x="8220076" y="1226145"/>
            <a:ext cx="3114675" cy="2576513"/>
          </a:xfrm>
          <a:prstGeom prst="rect">
            <a:avLst/>
          </a:prstGeom>
        </p:spPr>
      </p:pic>
    </p:spTree>
    <p:extLst>
      <p:ext uri="{BB962C8B-B14F-4D97-AF65-F5344CB8AC3E}">
        <p14:creationId xmlns:p14="http://schemas.microsoft.com/office/powerpoint/2010/main" val="3916462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7F0D02-A799-3815-5361-7CF9B80AB7FB}"/>
              </a:ext>
            </a:extLst>
          </p:cNvPr>
          <p:cNvPicPr>
            <a:picLocks noChangeAspect="1"/>
          </p:cNvPicPr>
          <p:nvPr/>
        </p:nvPicPr>
        <p:blipFill>
          <a:blip r:embed="rId4"/>
          <a:stretch>
            <a:fillRect/>
          </a:stretch>
        </p:blipFill>
        <p:spPr>
          <a:xfrm>
            <a:off x="3556412" y="1212631"/>
            <a:ext cx="5079181" cy="4432746"/>
          </a:xfrm>
          <a:prstGeom prst="rect">
            <a:avLst/>
          </a:prstGeom>
          <a:noFill/>
          <a:ln cap="flat">
            <a:noFill/>
          </a:ln>
        </p:spPr>
      </p:pic>
      <p:sp>
        <p:nvSpPr>
          <p:cNvPr id="3" name="TextBox 2">
            <a:extLst>
              <a:ext uri="{FF2B5EF4-FFF2-40B4-BE49-F238E27FC236}">
                <a16:creationId xmlns:a16="http://schemas.microsoft.com/office/drawing/2014/main" id="{CC4388EA-B6AC-4062-809E-38C40CD1254C}"/>
              </a:ext>
            </a:extLst>
          </p:cNvPr>
          <p:cNvSpPr txBox="1"/>
          <p:nvPr/>
        </p:nvSpPr>
        <p:spPr>
          <a:xfrm>
            <a:off x="9151815" y="5535962"/>
            <a:ext cx="26259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 BLANCA" panose="02000000000000000000" pitchFamily="2" charset="0"/>
                <a:ea typeface="+mn-ea"/>
                <a:cs typeface="+mn-cs"/>
              </a:rPr>
              <a:t>Prof. Silvija Pećanac Bačić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AR BLANCA" panose="02000000000000000000" pitchFamily="2" charset="0"/>
                <a:ea typeface="+mn-ea"/>
                <a:cs typeface="+mn-cs"/>
              </a:rPr>
              <a:t>Srednja</a:t>
            </a:r>
            <a:r>
              <a:rPr kumimoji="0" lang="en-GB" sz="1200" b="0" i="0" u="none" strike="noStrike" kern="1200" cap="none" spc="0" normalizeH="0" baseline="0" noProof="0" dirty="0">
                <a:ln>
                  <a:noFill/>
                </a:ln>
                <a:solidFill>
                  <a:prstClr val="black"/>
                </a:solidFill>
                <a:effectLst/>
                <a:uLnTx/>
                <a:uFillTx/>
                <a:latin typeface="AR BLANCA" panose="02000000000000000000" pitchFamily="2"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AR BLANCA" panose="02000000000000000000" pitchFamily="2" charset="0"/>
                <a:ea typeface="+mn-ea"/>
                <a:cs typeface="+mn-cs"/>
              </a:rPr>
              <a:t>škola</a:t>
            </a:r>
            <a:r>
              <a:rPr kumimoji="0" lang="en-GB" sz="1200" b="0" i="0" u="none" strike="noStrike" kern="1200" cap="none" spc="0" normalizeH="0" baseline="0" noProof="0" dirty="0">
                <a:ln>
                  <a:noFill/>
                </a:ln>
                <a:solidFill>
                  <a:prstClr val="black"/>
                </a:solidFill>
                <a:effectLst/>
                <a:uLnTx/>
                <a:uFillTx/>
                <a:latin typeface="AR BLANCA" panose="02000000000000000000" pitchFamily="2" charset="0"/>
                <a:ea typeface="+mn-ea"/>
                <a:cs typeface="+mn-cs"/>
              </a:rPr>
              <a:t> Vela Luka</a:t>
            </a:r>
            <a:endParaRPr kumimoji="0" lang="en-US" sz="1200" b="0" i="0" u="none" strike="noStrike" kern="1200" cap="none" spc="0" normalizeH="0" baseline="0" noProof="0" dirty="0">
              <a:ln>
                <a:noFill/>
              </a:ln>
              <a:solidFill>
                <a:prstClr val="black"/>
              </a:solidFill>
              <a:effectLst/>
              <a:uLnTx/>
              <a:uFillTx/>
              <a:latin typeface="AR BLANCA" panose="02000000000000000000" pitchFamily="2" charset="0"/>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25798-87C2-57F4-FFC0-094E59E1A2BB}"/>
              </a:ext>
            </a:extLst>
          </p:cNvPr>
          <p:cNvSpPr>
            <a:spLocks noGrp="1"/>
          </p:cNvSpPr>
          <p:nvPr>
            <p:ph type="title"/>
          </p:nvPr>
        </p:nvSpPr>
        <p:spPr>
          <a:xfrm>
            <a:off x="1731522" y="369651"/>
            <a:ext cx="8472793" cy="2317565"/>
          </a:xfrm>
        </p:spPr>
        <p:txBody>
          <a:bodyPr>
            <a:normAutofit/>
          </a:bodyPr>
          <a:lstStyle/>
          <a:p>
            <a:r>
              <a:rPr lang="en-GB" dirty="0"/>
              <a:t>Warm up    </a:t>
            </a:r>
            <a:r>
              <a:rPr lang="en-GB" sz="1800" dirty="0"/>
              <a:t>Lesson one </a:t>
            </a:r>
            <a:r>
              <a:rPr lang="en-GB" sz="1800" dirty="0">
                <a:sym typeface="Wingdings" panose="05000000000000000000" pitchFamily="2" charset="2"/>
              </a:rPr>
              <a:t></a:t>
            </a:r>
            <a:br>
              <a:rPr lang="en-GB" dirty="0"/>
            </a:br>
            <a:br>
              <a:rPr lang="en-GB" dirty="0"/>
            </a:br>
            <a:r>
              <a:rPr lang="en-GB" sz="1600" dirty="0"/>
              <a:t>What do these books have in common? </a:t>
            </a:r>
            <a:br>
              <a:rPr lang="en-GB" sz="1600" dirty="0"/>
            </a:br>
            <a:br>
              <a:rPr lang="en-GB" sz="1600" dirty="0"/>
            </a:br>
            <a:endParaRPr lang="hr-HR" sz="1600" dirty="0"/>
          </a:p>
        </p:txBody>
      </p:sp>
      <p:pic>
        <p:nvPicPr>
          <p:cNvPr id="4" name="Content Placeholder 3">
            <a:extLst>
              <a:ext uri="{FF2B5EF4-FFF2-40B4-BE49-F238E27FC236}">
                <a16:creationId xmlns:a16="http://schemas.microsoft.com/office/drawing/2014/main" id="{818A6B0E-C818-4C91-B987-83FBECC7627C}"/>
              </a:ext>
            </a:extLst>
          </p:cNvPr>
          <p:cNvPicPr>
            <a:picLocks noGrp="1" noChangeAspect="1"/>
          </p:cNvPicPr>
          <p:nvPr>
            <p:ph idx="1"/>
          </p:nvPr>
        </p:nvPicPr>
        <p:blipFill>
          <a:blip r:embed="rId3"/>
          <a:stretch>
            <a:fillRect/>
          </a:stretch>
        </p:blipFill>
        <p:spPr>
          <a:xfrm>
            <a:off x="1859720" y="3007032"/>
            <a:ext cx="1562184" cy="1527645"/>
          </a:xfrm>
          <a:prstGeom prst="rect">
            <a:avLst/>
          </a:prstGeom>
        </p:spPr>
      </p:pic>
      <p:pic>
        <p:nvPicPr>
          <p:cNvPr id="5" name="Picture 4">
            <a:extLst>
              <a:ext uri="{FF2B5EF4-FFF2-40B4-BE49-F238E27FC236}">
                <a16:creationId xmlns:a16="http://schemas.microsoft.com/office/drawing/2014/main" id="{5DF2F336-EB27-43A3-AA31-8DC21E1F5BD1}"/>
              </a:ext>
            </a:extLst>
          </p:cNvPr>
          <p:cNvPicPr>
            <a:picLocks noChangeAspect="1"/>
          </p:cNvPicPr>
          <p:nvPr/>
        </p:nvPicPr>
        <p:blipFill>
          <a:blip r:embed="rId4"/>
          <a:stretch>
            <a:fillRect/>
          </a:stretch>
        </p:blipFill>
        <p:spPr>
          <a:xfrm>
            <a:off x="3799114" y="3007032"/>
            <a:ext cx="1374614" cy="1527645"/>
          </a:xfrm>
          <a:prstGeom prst="rect">
            <a:avLst/>
          </a:prstGeom>
        </p:spPr>
      </p:pic>
      <p:pic>
        <p:nvPicPr>
          <p:cNvPr id="6" name="Picture 5">
            <a:extLst>
              <a:ext uri="{FF2B5EF4-FFF2-40B4-BE49-F238E27FC236}">
                <a16:creationId xmlns:a16="http://schemas.microsoft.com/office/drawing/2014/main" id="{91A3F3A0-072D-49FA-AF63-3B84152748E9}"/>
              </a:ext>
            </a:extLst>
          </p:cNvPr>
          <p:cNvPicPr>
            <a:picLocks noChangeAspect="1"/>
          </p:cNvPicPr>
          <p:nvPr/>
        </p:nvPicPr>
        <p:blipFill>
          <a:blip r:embed="rId5"/>
          <a:stretch>
            <a:fillRect/>
          </a:stretch>
        </p:blipFill>
        <p:spPr>
          <a:xfrm>
            <a:off x="5489804" y="3007031"/>
            <a:ext cx="1374614" cy="1527645"/>
          </a:xfrm>
          <a:prstGeom prst="rect">
            <a:avLst/>
          </a:prstGeom>
        </p:spPr>
      </p:pic>
      <p:pic>
        <p:nvPicPr>
          <p:cNvPr id="7" name="Picture 6">
            <a:extLst>
              <a:ext uri="{FF2B5EF4-FFF2-40B4-BE49-F238E27FC236}">
                <a16:creationId xmlns:a16="http://schemas.microsoft.com/office/drawing/2014/main" id="{A1289D57-707D-4549-A438-67C4A0A98246}"/>
              </a:ext>
            </a:extLst>
          </p:cNvPr>
          <p:cNvPicPr>
            <a:picLocks noChangeAspect="1"/>
          </p:cNvPicPr>
          <p:nvPr/>
        </p:nvPicPr>
        <p:blipFill>
          <a:blip r:embed="rId6"/>
          <a:stretch>
            <a:fillRect/>
          </a:stretch>
        </p:blipFill>
        <p:spPr>
          <a:xfrm>
            <a:off x="7180494" y="3007031"/>
            <a:ext cx="1374614" cy="1527645"/>
          </a:xfrm>
          <a:prstGeom prst="rect">
            <a:avLst/>
          </a:prstGeom>
        </p:spPr>
      </p:pic>
      <p:pic>
        <p:nvPicPr>
          <p:cNvPr id="8" name="Picture 7">
            <a:extLst>
              <a:ext uri="{FF2B5EF4-FFF2-40B4-BE49-F238E27FC236}">
                <a16:creationId xmlns:a16="http://schemas.microsoft.com/office/drawing/2014/main" id="{CD14EE19-9D7A-489D-BD2C-DCC8EFC2F078}"/>
              </a:ext>
            </a:extLst>
          </p:cNvPr>
          <p:cNvPicPr>
            <a:picLocks noChangeAspect="1"/>
          </p:cNvPicPr>
          <p:nvPr/>
        </p:nvPicPr>
        <p:blipFill>
          <a:blip r:embed="rId7"/>
          <a:stretch>
            <a:fillRect/>
          </a:stretch>
        </p:blipFill>
        <p:spPr>
          <a:xfrm>
            <a:off x="8932318" y="3007030"/>
            <a:ext cx="1374615" cy="1527645"/>
          </a:xfrm>
          <a:prstGeom prst="rect">
            <a:avLst/>
          </a:prstGeom>
        </p:spPr>
      </p:pic>
    </p:spTree>
    <p:extLst>
      <p:ext uri="{BB962C8B-B14F-4D97-AF65-F5344CB8AC3E}">
        <p14:creationId xmlns:p14="http://schemas.microsoft.com/office/powerpoint/2010/main" val="3267569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25798-87C2-57F4-FFC0-094E59E1A2BB}"/>
              </a:ext>
            </a:extLst>
          </p:cNvPr>
          <p:cNvSpPr>
            <a:spLocks noGrp="1"/>
          </p:cNvSpPr>
          <p:nvPr>
            <p:ph type="title"/>
          </p:nvPr>
        </p:nvSpPr>
        <p:spPr>
          <a:xfrm>
            <a:off x="1731522" y="369651"/>
            <a:ext cx="8472793" cy="1321037"/>
          </a:xfrm>
        </p:spPr>
        <p:txBody>
          <a:bodyPr/>
          <a:lstStyle/>
          <a:p>
            <a:r>
              <a:rPr lang="en-GB" dirty="0"/>
              <a:t>Warm up</a:t>
            </a:r>
            <a:endParaRPr lang="hr-HR" dirty="0"/>
          </a:p>
        </p:txBody>
      </p:sp>
      <p:sp>
        <p:nvSpPr>
          <p:cNvPr id="3" name="Content Placeholder 2">
            <a:extLst>
              <a:ext uri="{FF2B5EF4-FFF2-40B4-BE49-F238E27FC236}">
                <a16:creationId xmlns:a16="http://schemas.microsoft.com/office/drawing/2014/main" id="{4D25D353-7D4E-5311-CEF7-DE17329B76BE}"/>
              </a:ext>
            </a:extLst>
          </p:cNvPr>
          <p:cNvSpPr>
            <a:spLocks noGrp="1"/>
          </p:cNvSpPr>
          <p:nvPr>
            <p:ph idx="1"/>
          </p:nvPr>
        </p:nvSpPr>
        <p:spPr>
          <a:xfrm>
            <a:off x="1731522" y="2023353"/>
            <a:ext cx="8472793" cy="3910519"/>
          </a:xfrm>
        </p:spPr>
        <p:txBody>
          <a:bodyPr/>
          <a:lstStyle/>
          <a:p>
            <a:r>
              <a:rPr lang="en-GB" sz="1800" dirty="0"/>
              <a:t>Besides the fact that Charles Dickens wrote them is there anything else that these books might have in common? Think about it. </a:t>
            </a:r>
            <a:r>
              <a:rPr lang="en-GB" sz="1800" dirty="0">
                <a:sym typeface="Wingdings" panose="05000000000000000000" pitchFamily="2" charset="2"/>
              </a:rPr>
              <a:t></a:t>
            </a:r>
          </a:p>
          <a:p>
            <a:endParaRPr lang="en-GB" sz="1800" dirty="0">
              <a:sym typeface="Wingdings" panose="05000000000000000000" pitchFamily="2" charset="2"/>
            </a:endParaRPr>
          </a:p>
          <a:p>
            <a:r>
              <a:rPr lang="en-GB" sz="1800" dirty="0">
                <a:sym typeface="Wingdings" panose="05000000000000000000" pitchFamily="2" charset="2"/>
              </a:rPr>
              <a:t>If you need hint : F_O_ </a:t>
            </a:r>
          </a:p>
          <a:p>
            <a:endParaRPr lang="en-GB" sz="1800" dirty="0">
              <a:sym typeface="Wingdings" panose="05000000000000000000" pitchFamily="2" charset="2"/>
            </a:endParaRPr>
          </a:p>
          <a:p>
            <a:r>
              <a:rPr lang="en-GB" sz="1800" dirty="0">
                <a:sym typeface="Wingdings" panose="05000000000000000000" pitchFamily="2" charset="2"/>
              </a:rPr>
              <a:t>And the answer to the question above is food. All of the books from the first slide contain food reference.</a:t>
            </a:r>
          </a:p>
          <a:p>
            <a:r>
              <a:rPr lang="en-GB" sz="1800" dirty="0">
                <a:sym typeface="Wingdings" panose="05000000000000000000" pitchFamily="2" charset="2"/>
              </a:rPr>
              <a:t>Charles Dickens was a real foodie? What does this word mean?</a:t>
            </a:r>
          </a:p>
          <a:p>
            <a:endParaRPr lang="en-GB" dirty="0">
              <a:sym typeface="Wingdings" panose="05000000000000000000" pitchFamily="2" charset="2"/>
            </a:endParaRPr>
          </a:p>
          <a:p>
            <a:endParaRPr lang="hr-HR" dirty="0"/>
          </a:p>
        </p:txBody>
      </p:sp>
    </p:spTree>
    <p:extLst>
      <p:ext uri="{BB962C8B-B14F-4D97-AF65-F5344CB8AC3E}">
        <p14:creationId xmlns:p14="http://schemas.microsoft.com/office/powerpoint/2010/main" val="348698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25798-87C2-57F4-FFC0-094E59E1A2BB}"/>
              </a:ext>
            </a:extLst>
          </p:cNvPr>
          <p:cNvSpPr>
            <a:spLocks noGrp="1"/>
          </p:cNvSpPr>
          <p:nvPr>
            <p:ph type="title"/>
          </p:nvPr>
        </p:nvSpPr>
        <p:spPr>
          <a:xfrm>
            <a:off x="1731522" y="369651"/>
            <a:ext cx="8472793" cy="1321037"/>
          </a:xfrm>
        </p:spPr>
        <p:txBody>
          <a:bodyPr>
            <a:normAutofit/>
          </a:bodyPr>
          <a:lstStyle/>
          <a:p>
            <a:pPr algn="ctr"/>
            <a:r>
              <a:rPr lang="en-GB" sz="2200" dirty="0"/>
              <a:t>Workshop</a:t>
            </a:r>
            <a:br>
              <a:rPr lang="en-GB" sz="6000" dirty="0">
                <a:solidFill>
                  <a:srgbClr val="7030A0"/>
                </a:solidFill>
                <a:latin typeface="AR BERKLEY" panose="02000000000000000000" pitchFamily="2" charset="0"/>
              </a:rPr>
            </a:br>
            <a:r>
              <a:rPr lang="en-GB" sz="6000" dirty="0">
                <a:solidFill>
                  <a:srgbClr val="7030A0"/>
                </a:solidFill>
                <a:latin typeface="AR BERKLEY" panose="02000000000000000000" pitchFamily="2" charset="0"/>
              </a:rPr>
              <a:t>Food for thought</a:t>
            </a:r>
            <a:endParaRPr lang="hr-HR" sz="6000" dirty="0">
              <a:solidFill>
                <a:srgbClr val="7030A0"/>
              </a:solidFill>
              <a:latin typeface="AR BERKLEY" panose="02000000000000000000" pitchFamily="2" charset="0"/>
            </a:endParaRPr>
          </a:p>
        </p:txBody>
      </p:sp>
      <p:sp>
        <p:nvSpPr>
          <p:cNvPr id="3" name="Content Placeholder 2">
            <a:extLst>
              <a:ext uri="{FF2B5EF4-FFF2-40B4-BE49-F238E27FC236}">
                <a16:creationId xmlns:a16="http://schemas.microsoft.com/office/drawing/2014/main" id="{4D25D353-7D4E-5311-CEF7-DE17329B76BE}"/>
              </a:ext>
            </a:extLst>
          </p:cNvPr>
          <p:cNvSpPr>
            <a:spLocks noGrp="1"/>
          </p:cNvSpPr>
          <p:nvPr>
            <p:ph idx="1"/>
          </p:nvPr>
        </p:nvSpPr>
        <p:spPr>
          <a:xfrm>
            <a:off x="1731522" y="2023353"/>
            <a:ext cx="8472793" cy="3910519"/>
          </a:xfrm>
        </p:spPr>
        <p:txBody>
          <a:bodyPr>
            <a:normAutofit/>
          </a:bodyPr>
          <a:lstStyle/>
          <a:p>
            <a:r>
              <a:rPr lang="en-GB" sz="1800" dirty="0"/>
              <a:t>Do you happen to know any other book that contains food reference as well? </a:t>
            </a:r>
          </a:p>
          <a:p>
            <a:endParaRPr lang="en-GB" sz="1800" dirty="0"/>
          </a:p>
          <a:p>
            <a:endParaRPr lang="en-GB" sz="1800" dirty="0"/>
          </a:p>
          <a:p>
            <a:endParaRPr lang="en-GB" sz="1800" dirty="0"/>
          </a:p>
          <a:p>
            <a:endParaRPr lang="en-GB" sz="1800" dirty="0"/>
          </a:p>
          <a:p>
            <a:endParaRPr lang="en-GB" sz="1800" dirty="0"/>
          </a:p>
          <a:p>
            <a:endParaRPr lang="en-GB" sz="1800" dirty="0"/>
          </a:p>
        </p:txBody>
      </p:sp>
      <p:pic>
        <p:nvPicPr>
          <p:cNvPr id="4" name="Picture 3">
            <a:extLst>
              <a:ext uri="{FF2B5EF4-FFF2-40B4-BE49-F238E27FC236}">
                <a16:creationId xmlns:a16="http://schemas.microsoft.com/office/drawing/2014/main" id="{BD0198A7-3180-4F7A-8402-B3610E3CD4CE}"/>
              </a:ext>
            </a:extLst>
          </p:cNvPr>
          <p:cNvPicPr>
            <a:picLocks noChangeAspect="1"/>
          </p:cNvPicPr>
          <p:nvPr/>
        </p:nvPicPr>
        <p:blipFill>
          <a:blip r:embed="rId3"/>
          <a:stretch>
            <a:fillRect/>
          </a:stretch>
        </p:blipFill>
        <p:spPr>
          <a:xfrm>
            <a:off x="3385458" y="2592634"/>
            <a:ext cx="1386331" cy="1806750"/>
          </a:xfrm>
          <a:prstGeom prst="rect">
            <a:avLst/>
          </a:prstGeom>
        </p:spPr>
      </p:pic>
      <p:pic>
        <p:nvPicPr>
          <p:cNvPr id="5" name="Picture 4">
            <a:extLst>
              <a:ext uri="{FF2B5EF4-FFF2-40B4-BE49-F238E27FC236}">
                <a16:creationId xmlns:a16="http://schemas.microsoft.com/office/drawing/2014/main" id="{048D6D45-97D0-4237-B85C-D00256F9E30E}"/>
              </a:ext>
            </a:extLst>
          </p:cNvPr>
          <p:cNvPicPr>
            <a:picLocks noChangeAspect="1"/>
          </p:cNvPicPr>
          <p:nvPr/>
        </p:nvPicPr>
        <p:blipFill>
          <a:blip r:embed="rId4"/>
          <a:stretch>
            <a:fillRect/>
          </a:stretch>
        </p:blipFill>
        <p:spPr>
          <a:xfrm>
            <a:off x="5192486" y="2597299"/>
            <a:ext cx="1386332" cy="1806750"/>
          </a:xfrm>
          <a:prstGeom prst="rect">
            <a:avLst/>
          </a:prstGeom>
        </p:spPr>
      </p:pic>
      <p:pic>
        <p:nvPicPr>
          <p:cNvPr id="6" name="Picture 5">
            <a:extLst>
              <a:ext uri="{FF2B5EF4-FFF2-40B4-BE49-F238E27FC236}">
                <a16:creationId xmlns:a16="http://schemas.microsoft.com/office/drawing/2014/main" id="{DC71714D-EB75-4386-87D7-B910F6F131CE}"/>
              </a:ext>
            </a:extLst>
          </p:cNvPr>
          <p:cNvPicPr>
            <a:picLocks noChangeAspect="1"/>
          </p:cNvPicPr>
          <p:nvPr/>
        </p:nvPicPr>
        <p:blipFill>
          <a:blip r:embed="rId5"/>
          <a:stretch>
            <a:fillRect/>
          </a:stretch>
        </p:blipFill>
        <p:spPr>
          <a:xfrm>
            <a:off x="6999515" y="2592634"/>
            <a:ext cx="1360714" cy="1806750"/>
          </a:xfrm>
          <a:prstGeom prst="rect">
            <a:avLst/>
          </a:prstGeom>
        </p:spPr>
      </p:pic>
    </p:spTree>
    <p:extLst>
      <p:ext uri="{BB962C8B-B14F-4D97-AF65-F5344CB8AC3E}">
        <p14:creationId xmlns:p14="http://schemas.microsoft.com/office/powerpoint/2010/main" val="23173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25798-87C2-57F4-FFC0-094E59E1A2BB}"/>
              </a:ext>
            </a:extLst>
          </p:cNvPr>
          <p:cNvSpPr>
            <a:spLocks noGrp="1"/>
          </p:cNvSpPr>
          <p:nvPr>
            <p:ph type="title"/>
          </p:nvPr>
        </p:nvSpPr>
        <p:spPr>
          <a:xfrm>
            <a:off x="1731522" y="369651"/>
            <a:ext cx="8472793" cy="1321037"/>
          </a:xfrm>
        </p:spPr>
        <p:txBody>
          <a:bodyPr>
            <a:normAutofit/>
          </a:bodyPr>
          <a:lstStyle/>
          <a:p>
            <a:pPr algn="ctr"/>
            <a:r>
              <a:rPr lang="en-GB" sz="2200" dirty="0"/>
              <a:t>Workshop</a:t>
            </a:r>
            <a:br>
              <a:rPr lang="en-GB" sz="6000" dirty="0">
                <a:solidFill>
                  <a:srgbClr val="7030A0"/>
                </a:solidFill>
                <a:latin typeface="AR BERKLEY" panose="02000000000000000000" pitchFamily="2" charset="0"/>
              </a:rPr>
            </a:br>
            <a:r>
              <a:rPr lang="en-GB" sz="6000" dirty="0">
                <a:solidFill>
                  <a:srgbClr val="7030A0"/>
                </a:solidFill>
                <a:latin typeface="AR BERKLEY" panose="02000000000000000000" pitchFamily="2" charset="0"/>
              </a:rPr>
              <a:t>Food for thought</a:t>
            </a:r>
            <a:endParaRPr lang="hr-HR" sz="6000" dirty="0">
              <a:solidFill>
                <a:srgbClr val="7030A0"/>
              </a:solidFill>
              <a:latin typeface="AR BERKLEY" panose="02000000000000000000" pitchFamily="2" charset="0"/>
            </a:endParaRPr>
          </a:p>
        </p:txBody>
      </p:sp>
      <p:sp>
        <p:nvSpPr>
          <p:cNvPr id="3" name="Content Placeholder 2">
            <a:extLst>
              <a:ext uri="{FF2B5EF4-FFF2-40B4-BE49-F238E27FC236}">
                <a16:creationId xmlns:a16="http://schemas.microsoft.com/office/drawing/2014/main" id="{4D25D353-7D4E-5311-CEF7-DE17329B76BE}"/>
              </a:ext>
            </a:extLst>
          </p:cNvPr>
          <p:cNvSpPr>
            <a:spLocks noGrp="1"/>
          </p:cNvSpPr>
          <p:nvPr>
            <p:ph idx="1"/>
          </p:nvPr>
        </p:nvSpPr>
        <p:spPr>
          <a:xfrm>
            <a:off x="1731523" y="2023353"/>
            <a:ext cx="5975564" cy="3910519"/>
          </a:xfrm>
        </p:spPr>
        <p:txBody>
          <a:bodyPr>
            <a:normAutofit/>
          </a:bodyPr>
          <a:lstStyle/>
          <a:p>
            <a:r>
              <a:rPr lang="en-GB" sz="1800" dirty="0"/>
              <a:t>In Charles Dickens’ novels it is visible that he takes pleasure in English food.</a:t>
            </a:r>
          </a:p>
          <a:p>
            <a:r>
              <a:rPr lang="en-GB" sz="1800" dirty="0"/>
              <a:t>What do you think might be the reason for so many food mentions?</a:t>
            </a:r>
          </a:p>
          <a:p>
            <a:endParaRPr lang="en-GB" sz="1800" dirty="0"/>
          </a:p>
          <a:p>
            <a:r>
              <a:rPr lang="en-GB" sz="1800" dirty="0"/>
              <a:t>Charles Dickens uses food as a metaphor. A metaphor for what?</a:t>
            </a:r>
          </a:p>
          <a:p>
            <a:endParaRPr lang="en-GB" sz="1800" dirty="0"/>
          </a:p>
          <a:p>
            <a:r>
              <a:rPr lang="en-GB" sz="1800" dirty="0"/>
              <a:t>Charles Dickens uses food as a metaphor to reflect prevalent class distinctions.</a:t>
            </a:r>
          </a:p>
        </p:txBody>
      </p:sp>
      <p:pic>
        <p:nvPicPr>
          <p:cNvPr id="8" name="Picture 7" descr="Person wearing oven gloves holding baking tray with cooked whole vegetables and meat over metal rack in open oven">
            <a:extLst>
              <a:ext uri="{FF2B5EF4-FFF2-40B4-BE49-F238E27FC236}">
                <a16:creationId xmlns:a16="http://schemas.microsoft.com/office/drawing/2014/main" id="{246F0E6D-3C55-4B78-978F-C91F2124F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5583" y="2023353"/>
            <a:ext cx="3327140" cy="3359021"/>
          </a:xfrm>
          <a:prstGeom prst="rect">
            <a:avLst/>
          </a:prstGeom>
        </p:spPr>
      </p:pic>
    </p:spTree>
    <p:extLst>
      <p:ext uri="{BB962C8B-B14F-4D97-AF65-F5344CB8AC3E}">
        <p14:creationId xmlns:p14="http://schemas.microsoft.com/office/powerpoint/2010/main" val="327330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25798-87C2-57F4-FFC0-094E59E1A2BB}"/>
              </a:ext>
            </a:extLst>
          </p:cNvPr>
          <p:cNvSpPr>
            <a:spLocks noGrp="1"/>
          </p:cNvSpPr>
          <p:nvPr>
            <p:ph type="title"/>
          </p:nvPr>
        </p:nvSpPr>
        <p:spPr>
          <a:xfrm>
            <a:off x="1731522" y="369651"/>
            <a:ext cx="8472793" cy="1321037"/>
          </a:xfrm>
        </p:spPr>
        <p:txBody>
          <a:bodyPr>
            <a:normAutofit/>
          </a:bodyPr>
          <a:lstStyle/>
          <a:p>
            <a:pPr algn="ctr"/>
            <a:r>
              <a:rPr kumimoji="0" lang="en-GB" sz="2200" b="0" i="0" u="none" strike="noStrike" kern="1200" cap="none" spc="0" normalizeH="0" baseline="0" noProof="0" dirty="0">
                <a:ln>
                  <a:noFill/>
                </a:ln>
                <a:solidFill>
                  <a:prstClr val="black"/>
                </a:solidFill>
                <a:effectLst/>
                <a:uLnTx/>
                <a:uFillTx/>
                <a:latin typeface="Calibri Light" panose="020F0302020204030204"/>
                <a:ea typeface="+mj-ea"/>
                <a:cs typeface="+mj-cs"/>
              </a:rPr>
              <a:t>Workshop</a:t>
            </a:r>
            <a:br>
              <a:rPr kumimoji="0" lang="en-GB" sz="6000" b="0" i="0" u="none" strike="noStrike" kern="1200" cap="none" spc="0" normalizeH="0" baseline="0" noProof="0" dirty="0">
                <a:ln>
                  <a:noFill/>
                </a:ln>
                <a:solidFill>
                  <a:srgbClr val="7030A0"/>
                </a:solidFill>
                <a:effectLst/>
                <a:uLnTx/>
                <a:uFillTx/>
                <a:latin typeface="AR BERKLEY" panose="02000000000000000000" pitchFamily="2" charset="0"/>
                <a:ea typeface="+mj-ea"/>
                <a:cs typeface="+mj-cs"/>
              </a:rPr>
            </a:br>
            <a:r>
              <a:rPr kumimoji="0" lang="en-GB" sz="6000" b="0" i="0" u="none" strike="noStrike" kern="1200" cap="none" spc="0" normalizeH="0" baseline="0" noProof="0" dirty="0">
                <a:ln>
                  <a:noFill/>
                </a:ln>
                <a:solidFill>
                  <a:srgbClr val="7030A0"/>
                </a:solidFill>
                <a:effectLst/>
                <a:uLnTx/>
                <a:uFillTx/>
                <a:latin typeface="AR BERKLEY" panose="02000000000000000000" pitchFamily="2" charset="0"/>
                <a:ea typeface="+mj-ea"/>
                <a:cs typeface="+mj-cs"/>
              </a:rPr>
              <a:t>Food for thought</a:t>
            </a:r>
            <a:endParaRPr lang="hr-HR" sz="6000" b="1" dirty="0">
              <a:solidFill>
                <a:schemeClr val="tx1">
                  <a:lumMod val="75000"/>
                  <a:lumOff val="25000"/>
                </a:schemeClr>
              </a:solidFill>
              <a:latin typeface="AR BONNIE" panose="02000000000000000000" pitchFamily="2" charset="0"/>
            </a:endParaRPr>
          </a:p>
        </p:txBody>
      </p:sp>
      <p:sp>
        <p:nvSpPr>
          <p:cNvPr id="4" name="Content Placeholder 3">
            <a:extLst>
              <a:ext uri="{FF2B5EF4-FFF2-40B4-BE49-F238E27FC236}">
                <a16:creationId xmlns:a16="http://schemas.microsoft.com/office/drawing/2014/main" id="{C802A266-0815-4743-86F4-63D0BA671A5E}"/>
              </a:ext>
            </a:extLst>
          </p:cNvPr>
          <p:cNvSpPr>
            <a:spLocks noGrp="1"/>
          </p:cNvSpPr>
          <p:nvPr>
            <p:ph idx="1"/>
          </p:nvPr>
        </p:nvSpPr>
        <p:spPr>
          <a:xfrm>
            <a:off x="1632857" y="1825625"/>
            <a:ext cx="5721420" cy="4351338"/>
          </a:xfrm>
        </p:spPr>
        <p:txBody>
          <a:bodyPr>
            <a:normAutofit/>
          </a:bodyPr>
          <a:lstStyle/>
          <a:p>
            <a:pPr marL="0" marR="0" lvl="0" indent="0" algn="just" defTabSz="914400" rtl="0" eaLnBrk="1" fontAlgn="auto" latinLnBrk="0" hangingPunct="1">
              <a:lnSpc>
                <a:spcPct val="90000"/>
              </a:lnSpc>
              <a:spcBef>
                <a:spcPts val="1000"/>
              </a:spcBef>
              <a:spcAft>
                <a:spcPts val="0"/>
              </a:spcAft>
              <a:buClrTx/>
              <a:buSzPct val="100000"/>
              <a:buFont typeface="Arial" pitchFamily="34"/>
              <a:buNone/>
              <a:tabLst/>
              <a:defRPr/>
            </a:pPr>
            <a:r>
              <a:rPr kumimoji="0" lang="en-US" sz="1800" b="0" i="0" u="none" strike="noStrike" kern="1200" cap="none" spc="0" normalizeH="0" baseline="0" noProof="0" dirty="0">
                <a:ln>
                  <a:noFill/>
                </a:ln>
                <a:solidFill>
                  <a:srgbClr val="000000"/>
                </a:solidFill>
                <a:effectLst/>
                <a:uLnTx/>
                <a:uFillTx/>
                <a:latin typeface="Calibri"/>
              </a:rPr>
              <a:t> </a:t>
            </a:r>
            <a:r>
              <a:rPr kumimoji="0" lang="en-US" sz="1800" b="1" i="0" u="none" strike="noStrike" kern="1200" cap="none" spc="0" normalizeH="0" baseline="0" noProof="0" dirty="0">
                <a:ln>
                  <a:noFill/>
                </a:ln>
                <a:solidFill>
                  <a:srgbClr val="000000"/>
                </a:solidFill>
                <a:effectLst/>
                <a:uLnTx/>
                <a:uFillTx/>
                <a:latin typeface="Calibri"/>
              </a:rPr>
              <a:t>Choose</a:t>
            </a:r>
            <a:r>
              <a:rPr kumimoji="0" lang="en-US" sz="1800" b="0" i="0" u="none" strike="noStrike" kern="1200" cap="none" spc="0" normalizeH="0" baseline="0" noProof="0" dirty="0">
                <a:ln>
                  <a:noFill/>
                </a:ln>
                <a:solidFill>
                  <a:srgbClr val="000000"/>
                </a:solidFill>
                <a:effectLst/>
                <a:uLnTx/>
                <a:uFillTx/>
                <a:latin typeface="Calibri"/>
              </a:rPr>
              <a:t> a book you are going to read and find it in Bookworms collection in your ORC.</a:t>
            </a:r>
          </a:p>
          <a:p>
            <a:pPr marL="0" marR="0" lvl="0" indent="0" algn="just" defTabSz="914400" rtl="0" eaLnBrk="1" fontAlgn="auto" latinLnBrk="0" hangingPunct="1">
              <a:lnSpc>
                <a:spcPct val="90000"/>
              </a:lnSpc>
              <a:spcBef>
                <a:spcPts val="1000"/>
              </a:spcBef>
              <a:spcAft>
                <a:spcPts val="0"/>
              </a:spcAft>
              <a:buClrTx/>
              <a:buSzPct val="100000"/>
              <a:buFont typeface="Arial" pitchFamily="34"/>
              <a:buNone/>
              <a:tabLst/>
              <a:defRPr/>
            </a:pPr>
            <a:endParaRPr kumimoji="0" lang="hr-HR" sz="1800" b="1" i="0" u="none" strike="noStrike" kern="1200" cap="none" spc="0" normalizeH="0" baseline="0" noProof="0" dirty="0">
              <a:ln>
                <a:noFill/>
              </a:ln>
              <a:solidFill>
                <a:srgbClr val="000000"/>
              </a:solidFill>
              <a:effectLst/>
              <a:uLnTx/>
              <a:uFillTx/>
              <a:latin typeface="Calibri"/>
            </a:endParaRPr>
          </a:p>
          <a:p>
            <a:pPr marL="0" marR="0" lvl="0" indent="0" algn="just" defTabSz="914400" rtl="0" eaLnBrk="1" fontAlgn="auto" latinLnBrk="0" hangingPunct="1">
              <a:lnSpc>
                <a:spcPct val="90000"/>
              </a:lnSpc>
              <a:spcBef>
                <a:spcPts val="1000"/>
              </a:spcBef>
              <a:spcAft>
                <a:spcPts val="0"/>
              </a:spcAft>
              <a:buClrTx/>
              <a:buSzPct val="100000"/>
              <a:buFont typeface="Arial" pitchFamily="34"/>
              <a:buNone/>
              <a:tabLst/>
              <a:defRPr/>
            </a:pPr>
            <a:r>
              <a:rPr lang="en-US" sz="1800" dirty="0">
                <a:solidFill>
                  <a:srgbClr val="000000"/>
                </a:solidFill>
                <a:latin typeface="Calibri"/>
              </a:rPr>
              <a:t>There are </a:t>
            </a:r>
            <a:r>
              <a:rPr lang="en-US" sz="1800" b="1" dirty="0">
                <a:solidFill>
                  <a:srgbClr val="000000"/>
                </a:solidFill>
                <a:latin typeface="Calibri"/>
              </a:rPr>
              <a:t>a</a:t>
            </a:r>
            <a:r>
              <a:rPr kumimoji="0" lang="en-US" sz="1800" b="1" i="0" u="none" strike="noStrike" kern="1200" cap="none" spc="0" normalizeH="0" baseline="0" noProof="0" dirty="0" err="1">
                <a:ln>
                  <a:noFill/>
                </a:ln>
                <a:solidFill>
                  <a:srgbClr val="000000"/>
                </a:solidFill>
                <a:effectLst/>
                <a:uLnTx/>
                <a:uFillTx/>
                <a:latin typeface="Calibri"/>
              </a:rPr>
              <a:t>ctivities</a:t>
            </a:r>
            <a:r>
              <a:rPr kumimoji="0" lang="en-US" sz="1800" b="0" i="0" u="none" strike="noStrike" kern="1200" cap="none" spc="0" normalizeH="0" baseline="0" noProof="0" dirty="0">
                <a:ln>
                  <a:noFill/>
                </a:ln>
                <a:solidFill>
                  <a:srgbClr val="000000"/>
                </a:solidFill>
                <a:effectLst/>
                <a:uLnTx/>
                <a:uFillTx/>
                <a:latin typeface="Calibri"/>
              </a:rPr>
              <a:t> at the end of the book you could do as well. </a:t>
            </a:r>
          </a:p>
          <a:p>
            <a:pPr marL="0" marR="0" lvl="0" indent="0" algn="just" defTabSz="914400" rtl="0" eaLnBrk="1" fontAlgn="auto" latinLnBrk="0" hangingPunct="1">
              <a:lnSpc>
                <a:spcPct val="90000"/>
              </a:lnSpc>
              <a:spcBef>
                <a:spcPts val="1000"/>
              </a:spcBef>
              <a:spcAft>
                <a:spcPts val="0"/>
              </a:spcAft>
              <a:buClrTx/>
              <a:buSzPct val="100000"/>
              <a:buFont typeface="Arial" pitchFamily="34"/>
              <a:buNone/>
              <a:tabLst/>
              <a:defRPr/>
            </a:pPr>
            <a:r>
              <a:rPr lang="en-GB" sz="1800" dirty="0">
                <a:solidFill>
                  <a:srgbClr val="000000"/>
                </a:solidFill>
                <a:latin typeface="Calibri"/>
              </a:rPr>
              <a:t>Can you </a:t>
            </a:r>
            <a:r>
              <a:rPr kumimoji="0" lang="en-US" sz="1800" b="1" i="0" u="none" strike="noStrike" kern="1200" cap="none" spc="0" normalizeH="0" baseline="0" noProof="0" dirty="0">
                <a:ln>
                  <a:noFill/>
                </a:ln>
                <a:solidFill>
                  <a:srgbClr val="000000"/>
                </a:solidFill>
                <a:effectLst/>
                <a:uLnTx/>
                <a:uFillTx/>
                <a:latin typeface="Calibri"/>
              </a:rPr>
              <a:t>predict </a:t>
            </a:r>
            <a:r>
              <a:rPr kumimoji="0" lang="en-US" sz="1800" b="0" i="0" u="none" strike="noStrike" kern="1200" cap="none" spc="0" normalizeH="0" baseline="0" noProof="0" dirty="0">
                <a:ln>
                  <a:noFill/>
                </a:ln>
                <a:solidFill>
                  <a:srgbClr val="000000"/>
                </a:solidFill>
                <a:effectLst/>
                <a:uLnTx/>
                <a:uFillTx/>
                <a:latin typeface="Calibri"/>
              </a:rPr>
              <a:t>what kind of food might be mentioned in the book you chose?</a:t>
            </a:r>
            <a:endParaRPr lang="en-GB" sz="1800" dirty="0">
              <a:solidFill>
                <a:srgbClr val="000000"/>
              </a:solidFill>
              <a:latin typeface="Calibri"/>
            </a:endParaRPr>
          </a:p>
          <a:p>
            <a:pPr marL="0" marR="0" lvl="0" indent="0" algn="just" defTabSz="914400" rtl="0" eaLnBrk="1" fontAlgn="auto" latinLnBrk="0" hangingPunct="1">
              <a:lnSpc>
                <a:spcPct val="90000"/>
              </a:lnSpc>
              <a:spcBef>
                <a:spcPts val="1000"/>
              </a:spcBef>
              <a:spcAft>
                <a:spcPts val="0"/>
              </a:spcAft>
              <a:buClrTx/>
              <a:buSzPct val="100000"/>
              <a:buFont typeface="Arial" pitchFamily="34"/>
              <a:buNone/>
              <a:tabLst/>
              <a:defRPr/>
            </a:pPr>
            <a:r>
              <a:rPr kumimoji="0" lang="hr-HR" sz="1800" b="1" i="0" u="none" strike="noStrike" kern="1200" cap="none" spc="0" normalizeH="0" baseline="0" noProof="0" dirty="0">
                <a:ln>
                  <a:noFill/>
                </a:ln>
                <a:solidFill>
                  <a:srgbClr val="000000"/>
                </a:solidFill>
                <a:effectLst/>
                <a:uLnTx/>
                <a:uFillTx/>
                <a:latin typeface="Calibri"/>
              </a:rPr>
              <a:t>R</a:t>
            </a:r>
            <a:r>
              <a:rPr kumimoji="0" lang="en-US" sz="1800" b="1" i="0" u="none" strike="noStrike" kern="1200" cap="none" spc="0" normalizeH="0" baseline="0" noProof="0" dirty="0" err="1">
                <a:ln>
                  <a:noFill/>
                </a:ln>
                <a:solidFill>
                  <a:srgbClr val="000000"/>
                </a:solidFill>
                <a:effectLst/>
                <a:uLnTx/>
                <a:uFillTx/>
                <a:latin typeface="Calibri"/>
              </a:rPr>
              <a:t>ecord</a:t>
            </a:r>
            <a:r>
              <a:rPr kumimoji="0" lang="hr-HR" sz="1800" b="1" i="0" u="none" strike="noStrike" kern="1200" cap="none" spc="0" normalizeH="0" baseline="0" noProof="0" dirty="0">
                <a:ln>
                  <a:noFill/>
                </a:ln>
                <a:solidFill>
                  <a:srgbClr val="000000"/>
                </a:solidFill>
                <a:effectLst/>
                <a:uLnTx/>
                <a:uFillTx/>
                <a:latin typeface="Calibri"/>
              </a:rPr>
              <a:t> </a:t>
            </a:r>
            <a:r>
              <a:rPr kumimoji="0" lang="hr-HR" sz="1800" b="0" i="0" u="none" strike="noStrike" kern="1200" cap="none" spc="0" normalizeH="0" baseline="0" noProof="0" dirty="0" err="1">
                <a:ln>
                  <a:noFill/>
                </a:ln>
                <a:solidFill>
                  <a:srgbClr val="000000"/>
                </a:solidFill>
                <a:effectLst/>
                <a:uLnTx/>
                <a:uFillTx/>
                <a:latin typeface="Calibri"/>
              </a:rPr>
              <a:t>your</a:t>
            </a:r>
            <a:r>
              <a:rPr kumimoji="0" lang="hr-HR" sz="1800" b="0" i="0" u="none" strike="noStrike" kern="1200" cap="none" spc="0" normalizeH="0" baseline="0" noProof="0" dirty="0">
                <a:ln>
                  <a:noFill/>
                </a:ln>
                <a:solidFill>
                  <a:srgbClr val="000000"/>
                </a:solidFill>
                <a:effectLst/>
                <a:uLnTx/>
                <a:uFillTx/>
                <a:latin typeface="Calibri"/>
              </a:rPr>
              <a:t> </a:t>
            </a:r>
            <a:r>
              <a:rPr kumimoji="0" lang="hr-HR" sz="1800" b="0" i="0" u="none" strike="noStrike" kern="1200" cap="none" spc="0" normalizeH="0" baseline="0" noProof="0" dirty="0" err="1">
                <a:ln>
                  <a:noFill/>
                </a:ln>
                <a:solidFill>
                  <a:srgbClr val="000000"/>
                </a:solidFill>
                <a:effectLst/>
                <a:uLnTx/>
                <a:uFillTx/>
                <a:latin typeface="Calibri"/>
              </a:rPr>
              <a:t>predictions</a:t>
            </a:r>
            <a:r>
              <a:rPr kumimoji="0" lang="hr-HR" sz="1800" b="0" i="0" u="none" strike="noStrike" kern="1200" cap="none" spc="0" normalizeH="0" baseline="0" noProof="0" dirty="0">
                <a:ln>
                  <a:noFill/>
                </a:ln>
                <a:solidFill>
                  <a:srgbClr val="000000"/>
                </a:solidFill>
                <a:effectLst/>
                <a:uLnTx/>
                <a:uFillTx/>
                <a:latin typeface="Calibri"/>
              </a:rPr>
              <a:t>.</a:t>
            </a:r>
            <a:endParaRPr kumimoji="0" lang="en-GB" sz="1800" b="0" i="0" u="none" strike="noStrike" kern="1200" cap="none" spc="0" normalizeH="0" baseline="0" noProof="0" dirty="0">
              <a:ln>
                <a:noFill/>
              </a:ln>
              <a:solidFill>
                <a:srgbClr val="000000"/>
              </a:solidFill>
              <a:effectLst/>
              <a:uLnTx/>
              <a:uFillTx/>
              <a:latin typeface="Calibri"/>
            </a:endParaRPr>
          </a:p>
          <a:p>
            <a:pPr marL="0" marR="0" lvl="0" indent="0" algn="just" defTabSz="914400" rtl="0" eaLnBrk="1" fontAlgn="auto" latinLnBrk="0" hangingPunct="1">
              <a:lnSpc>
                <a:spcPct val="90000"/>
              </a:lnSpc>
              <a:spcBef>
                <a:spcPts val="1000"/>
              </a:spcBef>
              <a:spcAft>
                <a:spcPts val="0"/>
              </a:spcAft>
              <a:buClrTx/>
              <a:buSzPct val="100000"/>
              <a:buFont typeface="Arial" pitchFamily="34"/>
              <a:buNone/>
              <a:tabLst/>
              <a:defRPr/>
            </a:pPr>
            <a:r>
              <a:rPr lang="en-GB" sz="1800" dirty="0">
                <a:solidFill>
                  <a:srgbClr val="000000"/>
                </a:solidFill>
                <a:latin typeface="Calibri"/>
              </a:rPr>
              <a:t>Exchange information on the books between other students.</a:t>
            </a:r>
            <a:endParaRPr lang="en-US" sz="1800" dirty="0"/>
          </a:p>
        </p:txBody>
      </p:sp>
      <p:pic>
        <p:nvPicPr>
          <p:cNvPr id="5" name="Picture 8">
            <a:extLst>
              <a:ext uri="{FF2B5EF4-FFF2-40B4-BE49-F238E27FC236}">
                <a16:creationId xmlns:a16="http://schemas.microsoft.com/office/drawing/2014/main" id="{BD97158F-CF84-4FD2-9211-C67B96971717}"/>
              </a:ext>
            </a:extLst>
          </p:cNvPr>
          <p:cNvPicPr>
            <a:picLocks noChangeAspect="1"/>
          </p:cNvPicPr>
          <p:nvPr/>
        </p:nvPicPr>
        <p:blipFill>
          <a:blip r:embed="rId3"/>
          <a:stretch>
            <a:fillRect/>
          </a:stretch>
        </p:blipFill>
        <p:spPr>
          <a:xfrm>
            <a:off x="1228647" y="4152353"/>
            <a:ext cx="450332" cy="409395"/>
          </a:xfrm>
          <a:prstGeom prst="rect">
            <a:avLst/>
          </a:prstGeom>
          <a:noFill/>
          <a:ln cap="flat">
            <a:noFill/>
          </a:ln>
        </p:spPr>
      </p:pic>
      <p:pic>
        <p:nvPicPr>
          <p:cNvPr id="6" name="Picture 5">
            <a:extLst>
              <a:ext uri="{FF2B5EF4-FFF2-40B4-BE49-F238E27FC236}">
                <a16:creationId xmlns:a16="http://schemas.microsoft.com/office/drawing/2014/main" id="{02BB65D8-DA51-4EF4-9462-946953AD0BF7}"/>
              </a:ext>
            </a:extLst>
          </p:cNvPr>
          <p:cNvPicPr>
            <a:picLocks noChangeAspect="1"/>
          </p:cNvPicPr>
          <p:nvPr/>
        </p:nvPicPr>
        <p:blipFill>
          <a:blip r:embed="rId4"/>
          <a:stretch>
            <a:fillRect/>
          </a:stretch>
        </p:blipFill>
        <p:spPr>
          <a:xfrm>
            <a:off x="1191787" y="2843821"/>
            <a:ext cx="487722" cy="512108"/>
          </a:xfrm>
          <a:prstGeom prst="rect">
            <a:avLst/>
          </a:prstGeom>
        </p:spPr>
      </p:pic>
      <p:pic>
        <p:nvPicPr>
          <p:cNvPr id="7" name="Picture 5">
            <a:extLst>
              <a:ext uri="{FF2B5EF4-FFF2-40B4-BE49-F238E27FC236}">
                <a16:creationId xmlns:a16="http://schemas.microsoft.com/office/drawing/2014/main" id="{37D396DA-0A61-443C-9581-084C91094DB1}"/>
              </a:ext>
            </a:extLst>
          </p:cNvPr>
          <p:cNvPicPr>
            <a:picLocks noChangeAspect="1"/>
          </p:cNvPicPr>
          <p:nvPr/>
        </p:nvPicPr>
        <p:blipFill>
          <a:blip r:embed="rId5"/>
          <a:stretch>
            <a:fillRect/>
          </a:stretch>
        </p:blipFill>
        <p:spPr>
          <a:xfrm>
            <a:off x="1191787" y="1903121"/>
            <a:ext cx="487192" cy="512107"/>
          </a:xfrm>
          <a:prstGeom prst="rect">
            <a:avLst/>
          </a:prstGeom>
          <a:noFill/>
          <a:ln cap="flat">
            <a:noFill/>
          </a:ln>
        </p:spPr>
      </p:pic>
      <p:pic>
        <p:nvPicPr>
          <p:cNvPr id="1026" name="Picture 2">
            <a:extLst>
              <a:ext uri="{FF2B5EF4-FFF2-40B4-BE49-F238E27FC236}">
                <a16:creationId xmlns:a16="http://schemas.microsoft.com/office/drawing/2014/main" id="{1296CC51-60B9-4C25-8879-992824D9F2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8158" y="1741170"/>
            <a:ext cx="2190750" cy="336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89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25798-87C2-57F4-FFC0-094E59E1A2BB}"/>
              </a:ext>
            </a:extLst>
          </p:cNvPr>
          <p:cNvSpPr>
            <a:spLocks noGrp="1"/>
          </p:cNvSpPr>
          <p:nvPr>
            <p:ph type="title"/>
          </p:nvPr>
        </p:nvSpPr>
        <p:spPr>
          <a:xfrm>
            <a:off x="1731522" y="554892"/>
            <a:ext cx="8472793" cy="1135796"/>
          </a:xfrm>
        </p:spPr>
        <p:txBody>
          <a:bodyPr>
            <a:normAutofit fontScale="90000"/>
          </a:bodyPr>
          <a:lstStyle/>
          <a:p>
            <a:pPr algn="ctr"/>
            <a:br>
              <a:rPr kumimoji="0" lang="en-GB" sz="2200" b="0"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en-GB" sz="6000" b="0" i="0" u="none" strike="noStrike" kern="1200" cap="none" spc="0" normalizeH="0" baseline="0" noProof="0" dirty="0">
                <a:ln>
                  <a:noFill/>
                </a:ln>
                <a:solidFill>
                  <a:srgbClr val="7030A0"/>
                </a:solidFill>
                <a:effectLst/>
                <a:uLnTx/>
                <a:uFillTx/>
                <a:latin typeface="AR BERKLEY" panose="02000000000000000000" pitchFamily="2" charset="0"/>
                <a:ea typeface="+mj-ea"/>
                <a:cs typeface="+mj-cs"/>
              </a:rPr>
            </a:br>
            <a:r>
              <a:rPr kumimoji="0" lang="en-GB" sz="6000" b="0" i="0" u="none" strike="noStrike" kern="1200" cap="none" spc="0" normalizeH="0" baseline="0" noProof="0" dirty="0">
                <a:ln>
                  <a:noFill/>
                </a:ln>
                <a:solidFill>
                  <a:srgbClr val="7030A0"/>
                </a:solidFill>
                <a:effectLst/>
                <a:uLnTx/>
                <a:uFillTx/>
                <a:latin typeface="AR BERKLEY" panose="02000000000000000000" pitchFamily="2" charset="0"/>
                <a:ea typeface="+mj-ea"/>
                <a:cs typeface="+mj-cs"/>
              </a:rPr>
              <a:t>Food for thought</a:t>
            </a:r>
            <a:br>
              <a:rPr lang="en-GB" sz="2800" b="1" dirty="0">
                <a:solidFill>
                  <a:schemeClr val="accent1">
                    <a:lumMod val="75000"/>
                  </a:schemeClr>
                </a:solidFill>
              </a:rPr>
            </a:br>
            <a:br>
              <a:rPr lang="en-GB" sz="2800" b="1" dirty="0">
                <a:solidFill>
                  <a:schemeClr val="accent1">
                    <a:lumMod val="75000"/>
                  </a:schemeClr>
                </a:solidFill>
              </a:rPr>
            </a:br>
            <a:br>
              <a:rPr lang="en-GB" sz="2200" b="1" dirty="0"/>
            </a:br>
            <a:r>
              <a:rPr lang="en-GB" sz="2200" b="1" dirty="0"/>
              <a:t>While-reading and after-reading activities (homework): </a:t>
            </a:r>
            <a:endParaRPr lang="hr-HR" sz="2200" b="1" dirty="0"/>
          </a:p>
        </p:txBody>
      </p:sp>
      <p:sp>
        <p:nvSpPr>
          <p:cNvPr id="4" name="Content Placeholder 3">
            <a:extLst>
              <a:ext uri="{FF2B5EF4-FFF2-40B4-BE49-F238E27FC236}">
                <a16:creationId xmlns:a16="http://schemas.microsoft.com/office/drawing/2014/main" id="{C802A266-0815-4743-86F4-63D0BA671A5E}"/>
              </a:ext>
            </a:extLst>
          </p:cNvPr>
          <p:cNvSpPr>
            <a:spLocks noGrp="1"/>
          </p:cNvSpPr>
          <p:nvPr>
            <p:ph idx="1"/>
          </p:nvPr>
        </p:nvSpPr>
        <p:spPr>
          <a:xfrm>
            <a:off x="1632857" y="1953846"/>
            <a:ext cx="4683967" cy="3672513"/>
          </a:xfrm>
        </p:spPr>
        <p:txBody>
          <a:bodyPr>
            <a:normAutofit fontScale="85000" lnSpcReduction="20000"/>
          </a:body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endParaRPr lang="en-GB" sz="2600" dirty="0">
              <a:solidFill>
                <a:srgbClr val="000000"/>
              </a:solidFill>
              <a:latin typeface="Calibri"/>
            </a:endParaRPr>
          </a:p>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endParaRPr kumimoji="0" lang="hr-HR" sz="1800" b="0" i="0" u="none" strike="noStrike" kern="1200" cap="none" spc="0" normalizeH="0" baseline="0" noProof="0" dirty="0">
              <a:ln>
                <a:noFill/>
              </a:ln>
              <a:solidFill>
                <a:srgbClr val="000000"/>
              </a:solidFill>
              <a:effectLst/>
              <a:uLnTx/>
              <a:uFillTx/>
              <a:latin typeface="Calibri"/>
            </a:endParaRPr>
          </a:p>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kumimoji="0" lang="hr-HR" sz="1900" b="0" i="0" u="none" strike="noStrike" kern="1200" cap="none" spc="0" normalizeH="0" baseline="0" noProof="0" dirty="0">
                <a:ln>
                  <a:noFill/>
                </a:ln>
                <a:solidFill>
                  <a:srgbClr val="000000"/>
                </a:solidFill>
                <a:effectLst/>
                <a:uLnTx/>
                <a:uFillTx/>
                <a:latin typeface="Calibri"/>
              </a:rPr>
              <a:t>             </a:t>
            </a:r>
            <a:r>
              <a:rPr kumimoji="0" lang="en-GB" sz="1900" b="0" i="0" u="none" strike="noStrike" kern="1200" cap="none" spc="0" normalizeH="0" baseline="0" noProof="0" dirty="0">
                <a:ln>
                  <a:noFill/>
                </a:ln>
                <a:solidFill>
                  <a:srgbClr val="000000"/>
                </a:solidFill>
                <a:effectLst/>
                <a:uLnTx/>
                <a:uFillTx/>
                <a:latin typeface="Calibri"/>
              </a:rPr>
              <a:t>While reading the book at home </a:t>
            </a:r>
            <a:r>
              <a:rPr lang="en-US" sz="1900" b="1" dirty="0">
                <a:solidFill>
                  <a:srgbClr val="000000"/>
                </a:solidFill>
                <a:latin typeface="Calibri"/>
              </a:rPr>
              <a:t>f</a:t>
            </a:r>
            <a:r>
              <a:rPr kumimoji="0" lang="en-US" sz="1900" b="1" i="0" u="none" strike="noStrike" kern="1200" cap="none" spc="0" normalizeH="0" baseline="0" noProof="0" dirty="0" err="1">
                <a:ln>
                  <a:noFill/>
                </a:ln>
                <a:solidFill>
                  <a:srgbClr val="000000"/>
                </a:solidFill>
                <a:effectLst/>
                <a:uLnTx/>
                <a:uFillTx/>
                <a:latin typeface="Calibri"/>
              </a:rPr>
              <a:t>ind</a:t>
            </a:r>
            <a:r>
              <a:rPr kumimoji="0" lang="en-US" sz="1900" b="1" i="0" u="none" strike="noStrike" kern="1200" cap="none" spc="0" normalizeH="0" baseline="0" noProof="0" dirty="0">
                <a:ln>
                  <a:noFill/>
                </a:ln>
                <a:solidFill>
                  <a:srgbClr val="000000"/>
                </a:solidFill>
                <a:effectLst/>
                <a:uLnTx/>
                <a:uFillTx/>
                <a:latin typeface="Calibri"/>
              </a:rPr>
              <a:t> the meaning of any unknown words </a:t>
            </a:r>
            <a:r>
              <a:rPr kumimoji="0" lang="en-US" sz="1900" b="0" i="0" u="none" strike="noStrike" kern="1200" cap="none" spc="0" normalizeH="0" baseline="0" noProof="0" dirty="0">
                <a:ln>
                  <a:noFill/>
                </a:ln>
                <a:solidFill>
                  <a:srgbClr val="000000"/>
                </a:solidFill>
                <a:effectLst/>
                <a:uLnTx/>
                <a:uFillTx/>
                <a:latin typeface="Calibri"/>
              </a:rPr>
              <a:t>(dictionary) and add  them to your vocabulary in ORC. </a:t>
            </a:r>
          </a:p>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endParaRPr kumimoji="0" lang="en-US" sz="1900" b="0" i="0" u="none" strike="noStrike" kern="1200" cap="none" spc="0" normalizeH="0" baseline="0" noProof="0" dirty="0">
              <a:ln>
                <a:noFill/>
              </a:ln>
              <a:solidFill>
                <a:srgbClr val="000000"/>
              </a:solidFill>
              <a:effectLst/>
              <a:uLnTx/>
              <a:uFillTx/>
              <a:latin typeface="Calibri"/>
            </a:endParaRPr>
          </a:p>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lang="en-US" sz="1900" dirty="0">
                <a:solidFill>
                  <a:srgbClr val="000000"/>
                </a:solidFill>
                <a:latin typeface="Calibri"/>
              </a:rPr>
              <a:t>         </a:t>
            </a:r>
            <a:r>
              <a:rPr kumimoji="0" lang="en-US" sz="1900" b="0" i="0" u="none" strike="noStrike" kern="1200" cap="none" spc="0" normalizeH="0" baseline="0" noProof="0" dirty="0">
                <a:ln>
                  <a:noFill/>
                </a:ln>
                <a:solidFill>
                  <a:srgbClr val="000000"/>
                </a:solidFill>
                <a:effectLst/>
                <a:uLnTx/>
                <a:uFillTx/>
                <a:latin typeface="Calibri"/>
              </a:rPr>
              <a:t> </a:t>
            </a:r>
            <a:r>
              <a:rPr kumimoji="0" lang="en-US" sz="1900" b="1" i="0" u="none" strike="noStrike" kern="1200" cap="none" spc="0" normalizeH="0" baseline="0" noProof="0" dirty="0">
                <a:ln>
                  <a:noFill/>
                </a:ln>
                <a:solidFill>
                  <a:srgbClr val="000000"/>
                </a:solidFill>
                <a:effectLst/>
                <a:uLnTx/>
                <a:uFillTx/>
                <a:latin typeface="Calibri"/>
              </a:rPr>
              <a:t>Underline some of the most important parts, facts, scenes</a:t>
            </a:r>
            <a:r>
              <a:rPr lang="en-US" sz="1900" b="1" dirty="0">
                <a:solidFill>
                  <a:srgbClr val="000000"/>
                </a:solidFill>
                <a:latin typeface="Calibri"/>
              </a:rPr>
              <a:t> and </a:t>
            </a:r>
            <a:r>
              <a:rPr kumimoji="0" lang="en-US" sz="1900" b="1" i="0" u="none" strike="noStrike" kern="1200" cap="none" spc="0" normalizeH="0" baseline="0" noProof="0" dirty="0">
                <a:ln>
                  <a:noFill/>
                </a:ln>
                <a:solidFill>
                  <a:srgbClr val="000000"/>
                </a:solidFill>
                <a:effectLst/>
                <a:uLnTx/>
                <a:uFillTx/>
                <a:latin typeface="Calibri"/>
              </a:rPr>
              <a:t>descriptions of food </a:t>
            </a:r>
            <a:r>
              <a:rPr kumimoji="0" lang="en-US" sz="1900" i="0" u="none" strike="noStrike" kern="1200" cap="none" spc="0" normalizeH="0" baseline="0" noProof="0" dirty="0">
                <a:ln>
                  <a:noFill/>
                </a:ln>
                <a:solidFill>
                  <a:srgbClr val="000000"/>
                </a:solidFill>
                <a:effectLst/>
                <a:uLnTx/>
                <a:uFillTx/>
                <a:latin typeface="Calibri"/>
              </a:rPr>
              <a:t>and write them on the worksheet.</a:t>
            </a:r>
            <a:r>
              <a:rPr kumimoji="0" lang="en-US" sz="1900" b="0" i="0" u="none" strike="noStrike" kern="1200" cap="none" spc="0" normalizeH="0" baseline="0" noProof="0" dirty="0">
                <a:ln>
                  <a:noFill/>
                </a:ln>
                <a:solidFill>
                  <a:srgbClr val="000000"/>
                </a:solidFill>
                <a:effectLst/>
                <a:uLnTx/>
                <a:uFillTx/>
                <a:latin typeface="Calibri"/>
              </a:rPr>
              <a:t> </a:t>
            </a:r>
          </a:p>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kumimoji="0" lang="en-US" sz="1900" b="0" i="0" u="none" strike="noStrike" kern="1200" cap="none" spc="0" normalizeH="0" baseline="0" noProof="0" dirty="0">
                <a:ln>
                  <a:noFill/>
                </a:ln>
                <a:solidFill>
                  <a:srgbClr val="000000"/>
                </a:solidFill>
                <a:effectLst/>
                <a:uLnTx/>
                <a:uFillTx/>
                <a:latin typeface="Calibri"/>
              </a:rPr>
              <a:t>You can also do the while-reading activities at the end of the book.</a:t>
            </a:r>
          </a:p>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kumimoji="0" lang="en-US" sz="1900" b="0" i="0" u="none" strike="noStrike" kern="1200" cap="none" spc="0" normalizeH="0" baseline="0" noProof="0" dirty="0">
                <a:ln>
                  <a:noFill/>
                </a:ln>
                <a:solidFill>
                  <a:srgbClr val="000000"/>
                </a:solidFill>
                <a:effectLst/>
                <a:uLnTx/>
                <a:uFillTx/>
                <a:latin typeface="Calibri"/>
              </a:rPr>
              <a:t>           </a:t>
            </a:r>
          </a:p>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kumimoji="0" lang="en-US" sz="1900" b="0" i="0" u="none" strike="noStrike" kern="1200" cap="none" spc="0" normalizeH="0" baseline="0" noProof="0" dirty="0">
                <a:ln>
                  <a:noFill/>
                </a:ln>
                <a:solidFill>
                  <a:srgbClr val="000000"/>
                </a:solidFill>
                <a:effectLst/>
                <a:uLnTx/>
                <a:uFillTx/>
                <a:latin typeface="Calibri"/>
              </a:rPr>
              <a:t>           After you have finished reading, you can </a:t>
            </a:r>
            <a:r>
              <a:rPr kumimoji="0" lang="en-US" sz="1900" b="1" i="0" u="none" strike="noStrike" kern="1200" cap="none" spc="0" normalizeH="0" baseline="0" noProof="0" dirty="0">
                <a:ln>
                  <a:noFill/>
                </a:ln>
                <a:solidFill>
                  <a:srgbClr val="000000"/>
                </a:solidFill>
                <a:effectLst/>
                <a:uLnTx/>
                <a:uFillTx/>
                <a:latin typeface="Calibri"/>
              </a:rPr>
              <a:t>do the exercises </a:t>
            </a:r>
            <a:r>
              <a:rPr kumimoji="0" lang="en-US" sz="1900" i="0" u="none" strike="noStrike" kern="1200" cap="none" spc="0" normalizeH="0" baseline="0" noProof="0" dirty="0">
                <a:ln>
                  <a:noFill/>
                </a:ln>
                <a:solidFill>
                  <a:srgbClr val="000000"/>
                </a:solidFill>
                <a:effectLst/>
                <a:uLnTx/>
                <a:uFillTx/>
                <a:latin typeface="Calibri"/>
              </a:rPr>
              <a:t>at the end of the book</a:t>
            </a:r>
            <a:r>
              <a:rPr kumimoji="0" lang="en-US" sz="1900" b="1" i="0" u="none" strike="noStrike" kern="1200" cap="none" spc="0" normalizeH="0" baseline="0" noProof="0" dirty="0">
                <a:ln>
                  <a:noFill/>
                </a:ln>
                <a:solidFill>
                  <a:srgbClr val="000000"/>
                </a:solidFill>
                <a:effectLst/>
                <a:uLnTx/>
                <a:uFillTx/>
                <a:latin typeface="Calibri"/>
              </a:rPr>
              <a:t>.</a:t>
            </a:r>
          </a:p>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endParaRPr lang="en-US" dirty="0"/>
          </a:p>
        </p:txBody>
      </p:sp>
      <p:pic>
        <p:nvPicPr>
          <p:cNvPr id="5" name="Picture 7">
            <a:extLst>
              <a:ext uri="{FF2B5EF4-FFF2-40B4-BE49-F238E27FC236}">
                <a16:creationId xmlns:a16="http://schemas.microsoft.com/office/drawing/2014/main" id="{FE0A27FD-3748-4D67-91BC-2897A348FFB6}"/>
              </a:ext>
            </a:extLst>
          </p:cNvPr>
          <p:cNvPicPr>
            <a:picLocks noChangeAspect="1"/>
          </p:cNvPicPr>
          <p:nvPr/>
        </p:nvPicPr>
        <p:blipFill>
          <a:blip r:embed="rId3"/>
          <a:stretch>
            <a:fillRect/>
          </a:stretch>
        </p:blipFill>
        <p:spPr>
          <a:xfrm>
            <a:off x="1751692" y="4667254"/>
            <a:ext cx="471985" cy="440219"/>
          </a:xfrm>
          <a:prstGeom prst="rect">
            <a:avLst/>
          </a:prstGeom>
          <a:noFill/>
          <a:ln cap="flat">
            <a:noFill/>
          </a:ln>
        </p:spPr>
      </p:pic>
      <p:pic>
        <p:nvPicPr>
          <p:cNvPr id="6" name="Picture 6">
            <a:extLst>
              <a:ext uri="{FF2B5EF4-FFF2-40B4-BE49-F238E27FC236}">
                <a16:creationId xmlns:a16="http://schemas.microsoft.com/office/drawing/2014/main" id="{95273163-6474-47AE-88E6-0695F6679C9D}"/>
              </a:ext>
            </a:extLst>
          </p:cNvPr>
          <p:cNvPicPr>
            <a:picLocks noChangeAspect="1"/>
          </p:cNvPicPr>
          <p:nvPr/>
        </p:nvPicPr>
        <p:blipFill>
          <a:blip r:embed="rId4"/>
          <a:stretch>
            <a:fillRect/>
          </a:stretch>
        </p:blipFill>
        <p:spPr>
          <a:xfrm>
            <a:off x="1751692" y="3283208"/>
            <a:ext cx="434916" cy="440219"/>
          </a:xfrm>
          <a:prstGeom prst="rect">
            <a:avLst/>
          </a:prstGeom>
          <a:noFill/>
          <a:ln cap="flat">
            <a:noFill/>
          </a:ln>
        </p:spPr>
      </p:pic>
      <p:pic>
        <p:nvPicPr>
          <p:cNvPr id="7" name="Picture 5">
            <a:extLst>
              <a:ext uri="{FF2B5EF4-FFF2-40B4-BE49-F238E27FC236}">
                <a16:creationId xmlns:a16="http://schemas.microsoft.com/office/drawing/2014/main" id="{C2C6F3B1-24E3-43D0-A486-AA77E1234ABC}"/>
              </a:ext>
            </a:extLst>
          </p:cNvPr>
          <p:cNvPicPr>
            <a:picLocks noChangeAspect="1"/>
          </p:cNvPicPr>
          <p:nvPr/>
        </p:nvPicPr>
        <p:blipFill>
          <a:blip r:embed="rId5"/>
          <a:stretch>
            <a:fillRect/>
          </a:stretch>
        </p:blipFill>
        <p:spPr>
          <a:xfrm>
            <a:off x="1788761" y="2355648"/>
            <a:ext cx="434916" cy="440219"/>
          </a:xfrm>
          <a:prstGeom prst="rect">
            <a:avLst/>
          </a:prstGeom>
          <a:noFill/>
          <a:ln cap="flat">
            <a:noFill/>
          </a:ln>
        </p:spPr>
      </p:pic>
      <p:pic>
        <p:nvPicPr>
          <p:cNvPr id="9" name="Picture 8" descr="Text&#10;&#10;Description automatically generated with medium confidence">
            <a:extLst>
              <a:ext uri="{FF2B5EF4-FFF2-40B4-BE49-F238E27FC236}">
                <a16:creationId xmlns:a16="http://schemas.microsoft.com/office/drawing/2014/main" id="{01CCAA70-84E8-4495-A451-CDF8CE57AB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6408">
            <a:off x="8424784" y="2701905"/>
            <a:ext cx="2826108" cy="3015826"/>
          </a:xfrm>
          <a:prstGeom prst="rect">
            <a:avLst/>
          </a:prstGeom>
        </p:spPr>
      </p:pic>
    </p:spTree>
    <p:extLst>
      <p:ext uri="{BB962C8B-B14F-4D97-AF65-F5344CB8AC3E}">
        <p14:creationId xmlns:p14="http://schemas.microsoft.com/office/powerpoint/2010/main" val="214308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25798-87C2-57F4-FFC0-094E59E1A2BB}"/>
              </a:ext>
            </a:extLst>
          </p:cNvPr>
          <p:cNvSpPr>
            <a:spLocks noGrp="1"/>
          </p:cNvSpPr>
          <p:nvPr>
            <p:ph type="title"/>
          </p:nvPr>
        </p:nvSpPr>
        <p:spPr>
          <a:xfrm>
            <a:off x="1731522" y="554891"/>
            <a:ext cx="8472793" cy="2305540"/>
          </a:xfrm>
        </p:spPr>
        <p:txBody>
          <a:bodyPr>
            <a:normAutofit fontScale="90000"/>
          </a:bodyPr>
          <a:lstStyle/>
          <a:p>
            <a:pPr algn="ctr"/>
            <a:br>
              <a:rPr kumimoji="0" lang="en-GB" sz="2200" b="0"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en-GB" sz="2200" b="0"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en-GB" sz="6000" b="0" i="0" u="none" strike="noStrike" kern="1200" cap="none" spc="0" normalizeH="0" baseline="0" noProof="0" dirty="0">
                <a:ln>
                  <a:noFill/>
                </a:ln>
                <a:solidFill>
                  <a:srgbClr val="7030A0"/>
                </a:solidFill>
                <a:effectLst/>
                <a:uLnTx/>
                <a:uFillTx/>
                <a:latin typeface="AR BERKLEY" panose="02000000000000000000" pitchFamily="2" charset="0"/>
                <a:ea typeface="+mj-ea"/>
                <a:cs typeface="+mj-cs"/>
              </a:rPr>
            </a:br>
            <a:r>
              <a:rPr kumimoji="0" lang="en-GB" sz="6000" b="0" i="0" u="none" strike="noStrike" kern="1200" cap="none" spc="0" normalizeH="0" baseline="0" noProof="0" dirty="0">
                <a:ln>
                  <a:noFill/>
                </a:ln>
                <a:solidFill>
                  <a:srgbClr val="7030A0"/>
                </a:solidFill>
                <a:effectLst/>
                <a:uLnTx/>
                <a:uFillTx/>
                <a:latin typeface="AR BERKLEY" panose="02000000000000000000" pitchFamily="2" charset="0"/>
                <a:ea typeface="+mj-ea"/>
                <a:cs typeface="+mj-cs"/>
              </a:rPr>
              <a:t>Food for thought</a:t>
            </a:r>
            <a:br>
              <a:rPr lang="en-GB" sz="2800" b="1" dirty="0">
                <a:solidFill>
                  <a:schemeClr val="accent1">
                    <a:lumMod val="75000"/>
                  </a:schemeClr>
                </a:solidFill>
              </a:rPr>
            </a:br>
            <a:br>
              <a:rPr lang="en-GB" sz="2800" b="1" dirty="0">
                <a:solidFill>
                  <a:schemeClr val="accent1">
                    <a:lumMod val="75000"/>
                  </a:schemeClr>
                </a:solidFill>
              </a:rPr>
            </a:br>
            <a:br>
              <a:rPr lang="en-GB" sz="2200" b="1" dirty="0"/>
            </a:br>
            <a:br>
              <a:rPr lang="en-GB" sz="2200" b="1" dirty="0"/>
            </a:br>
            <a:r>
              <a:rPr lang="en-GB" sz="2200" b="1" dirty="0"/>
              <a:t>Lesson two</a:t>
            </a:r>
            <a:br>
              <a:rPr lang="en-GB" sz="2200" b="1" dirty="0"/>
            </a:br>
            <a:r>
              <a:rPr lang="en-GB" sz="2200" b="1" dirty="0"/>
              <a:t> </a:t>
            </a:r>
            <a:br>
              <a:rPr lang="en-GB" sz="2200" b="1" dirty="0"/>
            </a:br>
            <a:r>
              <a:rPr lang="en-GB" sz="2200" b="1" dirty="0"/>
              <a:t>1. Short discussion</a:t>
            </a:r>
            <a:br>
              <a:rPr lang="en-GB" sz="2200" b="1" dirty="0"/>
            </a:br>
            <a:br>
              <a:rPr lang="en-GB" sz="2200" b="1" dirty="0"/>
            </a:br>
            <a:r>
              <a:rPr lang="en-GB" sz="2200" b="1" dirty="0"/>
              <a:t>2. Project task</a:t>
            </a:r>
            <a:br>
              <a:rPr lang="en-GB" sz="2200" b="1" dirty="0"/>
            </a:br>
            <a:endParaRPr lang="hr-HR" sz="2200" b="1" dirty="0"/>
          </a:p>
        </p:txBody>
      </p:sp>
      <p:sp>
        <p:nvSpPr>
          <p:cNvPr id="4" name="Content Placeholder 3">
            <a:extLst>
              <a:ext uri="{FF2B5EF4-FFF2-40B4-BE49-F238E27FC236}">
                <a16:creationId xmlns:a16="http://schemas.microsoft.com/office/drawing/2014/main" id="{C802A266-0815-4743-86F4-63D0BA671A5E}"/>
              </a:ext>
            </a:extLst>
          </p:cNvPr>
          <p:cNvSpPr>
            <a:spLocks noGrp="1"/>
          </p:cNvSpPr>
          <p:nvPr>
            <p:ph idx="1"/>
          </p:nvPr>
        </p:nvSpPr>
        <p:spPr>
          <a:xfrm>
            <a:off x="1632857" y="1953846"/>
            <a:ext cx="4683967" cy="3672513"/>
          </a:xfrm>
        </p:spPr>
        <p:txBody>
          <a:bodyPr>
            <a:normAutofit/>
          </a:body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endParaRPr lang="en-GB" sz="2600" dirty="0">
              <a:solidFill>
                <a:srgbClr val="000000"/>
              </a:solidFill>
              <a:latin typeface="Calibri"/>
            </a:endParaRPr>
          </a:p>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endParaRPr lang="en-US" dirty="0"/>
          </a:p>
        </p:txBody>
      </p:sp>
    </p:spTree>
    <p:extLst>
      <p:ext uri="{BB962C8B-B14F-4D97-AF65-F5344CB8AC3E}">
        <p14:creationId xmlns:p14="http://schemas.microsoft.com/office/powerpoint/2010/main" val="2441831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25798-87C2-57F4-FFC0-094E59E1A2BB}"/>
              </a:ext>
            </a:extLst>
          </p:cNvPr>
          <p:cNvSpPr>
            <a:spLocks noGrp="1"/>
          </p:cNvSpPr>
          <p:nvPr>
            <p:ph type="title"/>
          </p:nvPr>
        </p:nvSpPr>
        <p:spPr>
          <a:xfrm>
            <a:off x="1731522" y="681037"/>
            <a:ext cx="8472793" cy="1009651"/>
          </a:xfrm>
        </p:spPr>
        <p:txBody>
          <a:bodyPr>
            <a:normAutofit fontScale="90000"/>
          </a:bodyPr>
          <a:lstStyle/>
          <a:p>
            <a:pPr algn="ctr"/>
            <a:r>
              <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rPr>
              <a:t>Workshop</a:t>
            </a:r>
            <a:br>
              <a:rPr kumimoji="0" lang="en-GB" sz="2800" b="0" i="0" u="none" strike="noStrike" kern="1200" cap="none" spc="0" normalizeH="0" baseline="0" noProof="0" dirty="0">
                <a:ln>
                  <a:noFill/>
                </a:ln>
                <a:solidFill>
                  <a:srgbClr val="7030A0"/>
                </a:solidFill>
                <a:effectLst/>
                <a:uLnTx/>
                <a:uFillTx/>
                <a:latin typeface="AR BERKLEY" panose="02000000000000000000" pitchFamily="2" charset="0"/>
                <a:ea typeface="+mj-ea"/>
                <a:cs typeface="+mj-cs"/>
              </a:rPr>
            </a:br>
            <a:br>
              <a:rPr kumimoji="0" lang="en-GB" sz="2800" b="0" i="0" u="none" strike="noStrike" kern="1200" cap="none" spc="0" normalizeH="0" baseline="0" noProof="0" dirty="0">
                <a:ln>
                  <a:noFill/>
                </a:ln>
                <a:solidFill>
                  <a:srgbClr val="7030A0"/>
                </a:solidFill>
                <a:effectLst/>
                <a:uLnTx/>
                <a:uFillTx/>
                <a:latin typeface="AR BERKLEY" panose="02000000000000000000" pitchFamily="2" charset="0"/>
                <a:ea typeface="+mj-ea"/>
                <a:cs typeface="+mj-cs"/>
              </a:rPr>
            </a:br>
            <a:r>
              <a:rPr kumimoji="0" lang="en-GB" sz="6000" b="0" i="0" u="none" strike="noStrike" kern="1200" cap="none" spc="0" normalizeH="0" baseline="0" noProof="0" dirty="0">
                <a:ln>
                  <a:noFill/>
                </a:ln>
                <a:solidFill>
                  <a:srgbClr val="7030A0"/>
                </a:solidFill>
                <a:effectLst/>
                <a:uLnTx/>
                <a:uFillTx/>
                <a:latin typeface="AR BERKLEY" panose="02000000000000000000" pitchFamily="2" charset="0"/>
                <a:ea typeface="+mj-ea"/>
                <a:cs typeface="+mj-cs"/>
              </a:rPr>
              <a:t>Food for thought </a:t>
            </a:r>
            <a:br>
              <a:rPr kumimoji="0" lang="en-GB" sz="2800" b="0" i="0" u="none" strike="noStrike" kern="1200" cap="none" spc="0" normalizeH="0" baseline="0" noProof="0" dirty="0">
                <a:ln>
                  <a:noFill/>
                </a:ln>
                <a:solidFill>
                  <a:srgbClr val="7030A0"/>
                </a:solidFill>
                <a:effectLst/>
                <a:uLnTx/>
                <a:uFillTx/>
                <a:latin typeface="AR BERKLEY" panose="02000000000000000000" pitchFamily="2" charset="0"/>
                <a:ea typeface="+mj-ea"/>
                <a:cs typeface="+mj-cs"/>
              </a:rPr>
            </a:br>
            <a:br>
              <a:rPr kumimoji="0" lang="en-GB" sz="2800" b="0" i="0" u="none" strike="noStrike" kern="1200" cap="none" spc="0" normalizeH="0" baseline="0" noProof="0" dirty="0">
                <a:ln>
                  <a:noFill/>
                </a:ln>
                <a:solidFill>
                  <a:srgbClr val="7030A0"/>
                </a:solidFill>
                <a:effectLst/>
                <a:uLnTx/>
                <a:uFillTx/>
                <a:latin typeface="AR BERKLEY" panose="02000000000000000000" pitchFamily="2" charset="0"/>
                <a:ea typeface="+mj-ea"/>
                <a:cs typeface="+mj-cs"/>
              </a:rPr>
            </a:br>
            <a:r>
              <a:rPr lang="en-GB" sz="2000" dirty="0">
                <a:latin typeface="+mn-lt"/>
              </a:rPr>
              <a:t>Short discussion</a:t>
            </a:r>
            <a:endParaRPr lang="hr-HR" sz="2000" dirty="0">
              <a:latin typeface="+mn-lt"/>
            </a:endParaRPr>
          </a:p>
        </p:txBody>
      </p:sp>
      <p:sp>
        <p:nvSpPr>
          <p:cNvPr id="4" name="Content Placeholder 3">
            <a:extLst>
              <a:ext uri="{FF2B5EF4-FFF2-40B4-BE49-F238E27FC236}">
                <a16:creationId xmlns:a16="http://schemas.microsoft.com/office/drawing/2014/main" id="{C802A266-0815-4743-86F4-63D0BA671A5E}"/>
              </a:ext>
            </a:extLst>
          </p:cNvPr>
          <p:cNvSpPr>
            <a:spLocks noGrp="1"/>
          </p:cNvSpPr>
          <p:nvPr>
            <p:ph idx="1"/>
          </p:nvPr>
        </p:nvSpPr>
        <p:spPr>
          <a:xfrm>
            <a:off x="1632857" y="2633785"/>
            <a:ext cx="4683967" cy="3543178"/>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a:pPr>
            <a:r>
              <a:rPr kumimoji="0" lang="hr-HR" sz="1800" i="0" u="none" strike="noStrike" kern="1200" cap="none" spc="0" normalizeH="0" baseline="0" noProof="0" dirty="0" err="1">
                <a:ln>
                  <a:noFill/>
                </a:ln>
                <a:solidFill>
                  <a:srgbClr val="000000"/>
                </a:solidFill>
                <a:effectLst/>
                <a:uLnTx/>
                <a:uFillTx/>
                <a:latin typeface="Calibri"/>
              </a:rPr>
              <a:t>Go</a:t>
            </a:r>
            <a:r>
              <a:rPr kumimoji="0" lang="hr-HR" sz="1800" i="0" u="none" strike="noStrike" kern="1200" cap="none" spc="0" normalizeH="0" baseline="0" noProof="0" dirty="0">
                <a:ln>
                  <a:noFill/>
                </a:ln>
                <a:solidFill>
                  <a:srgbClr val="000000"/>
                </a:solidFill>
                <a:effectLst/>
                <a:uLnTx/>
                <a:uFillTx/>
                <a:latin typeface="Calibri"/>
              </a:rPr>
              <a:t> </a:t>
            </a:r>
            <a:r>
              <a:rPr kumimoji="0" lang="hr-HR" sz="1800" i="0" u="none" strike="noStrike" kern="1200" cap="none" spc="0" normalizeH="0" baseline="0" noProof="0" dirty="0" err="1">
                <a:ln>
                  <a:noFill/>
                </a:ln>
                <a:solidFill>
                  <a:srgbClr val="000000"/>
                </a:solidFill>
                <a:effectLst/>
                <a:uLnTx/>
                <a:uFillTx/>
                <a:latin typeface="Calibri"/>
              </a:rPr>
              <a:t>through</a:t>
            </a:r>
            <a:r>
              <a:rPr kumimoji="0" lang="hr-HR" sz="1800" i="0" u="none" strike="noStrike" kern="1200" cap="none" spc="0" normalizeH="0" baseline="0" noProof="0" dirty="0">
                <a:ln>
                  <a:noFill/>
                </a:ln>
                <a:solidFill>
                  <a:srgbClr val="000000"/>
                </a:solidFill>
                <a:effectLst/>
                <a:uLnTx/>
                <a:uFillTx/>
                <a:latin typeface="Calibri"/>
              </a:rPr>
              <a:t> </a:t>
            </a:r>
            <a:r>
              <a:rPr kumimoji="0" lang="hr-HR" sz="1800" i="0" u="none" strike="noStrike" kern="1200" cap="none" spc="0" normalizeH="0" baseline="0" noProof="0" dirty="0" err="1">
                <a:ln>
                  <a:noFill/>
                </a:ln>
                <a:solidFill>
                  <a:srgbClr val="000000"/>
                </a:solidFill>
                <a:effectLst/>
                <a:uLnTx/>
                <a:uFillTx/>
                <a:latin typeface="Calibri"/>
              </a:rPr>
              <a:t>your</a:t>
            </a:r>
            <a:r>
              <a:rPr kumimoji="0" lang="hr-HR" sz="1800" i="0" u="none" strike="noStrike" kern="1200" cap="none" spc="0" normalizeH="0" baseline="0" noProof="0" dirty="0">
                <a:ln>
                  <a:noFill/>
                </a:ln>
                <a:solidFill>
                  <a:srgbClr val="000000"/>
                </a:solidFill>
                <a:effectLst/>
                <a:uLnTx/>
                <a:uFillTx/>
                <a:latin typeface="Calibri"/>
              </a:rPr>
              <a:t> </a:t>
            </a:r>
            <a:r>
              <a:rPr kumimoji="0" lang="hr-HR" sz="1800" i="0" u="none" strike="noStrike" kern="1200" cap="none" spc="0" normalizeH="0" baseline="0" noProof="0" dirty="0" err="1">
                <a:ln>
                  <a:noFill/>
                </a:ln>
                <a:solidFill>
                  <a:srgbClr val="000000"/>
                </a:solidFill>
                <a:effectLst/>
                <a:uLnTx/>
                <a:uFillTx/>
                <a:latin typeface="Calibri"/>
              </a:rPr>
              <a:t>vocabulary</a:t>
            </a:r>
            <a:r>
              <a:rPr kumimoji="0" lang="hr-HR" sz="1800" i="0" u="none" strike="noStrike" kern="1200" cap="none" spc="0" normalizeH="0" baseline="0" noProof="0" dirty="0">
                <a:ln>
                  <a:noFill/>
                </a:ln>
                <a:solidFill>
                  <a:srgbClr val="000000"/>
                </a:solidFill>
                <a:effectLst/>
                <a:uLnTx/>
                <a:uFillTx/>
                <a:latin typeface="Calibri"/>
              </a:rPr>
              <a:t> list </a:t>
            </a:r>
            <a:r>
              <a:rPr kumimoji="0" lang="en-GB" sz="1800" i="0" u="none" strike="noStrike" kern="1200" cap="none" spc="0" normalizeH="0" baseline="0" noProof="0" dirty="0">
                <a:ln>
                  <a:noFill/>
                </a:ln>
                <a:solidFill>
                  <a:srgbClr val="000000"/>
                </a:solidFill>
                <a:effectLst/>
                <a:uLnTx/>
                <a:uFillTx/>
                <a:latin typeface="Calibri"/>
              </a:rPr>
              <a:t>in ORC </a:t>
            </a:r>
            <a:r>
              <a:rPr kumimoji="0" lang="hr-HR" sz="1800" i="0" u="none" strike="noStrike" kern="1200" cap="none" spc="0" normalizeH="0" baseline="0" noProof="0" dirty="0" err="1">
                <a:ln>
                  <a:noFill/>
                </a:ln>
                <a:solidFill>
                  <a:srgbClr val="000000"/>
                </a:solidFill>
                <a:effectLst/>
                <a:uLnTx/>
                <a:uFillTx/>
                <a:latin typeface="Calibri"/>
              </a:rPr>
              <a:t>and</a:t>
            </a:r>
            <a:r>
              <a:rPr kumimoji="0" lang="hr-HR" sz="1800" i="0" u="none" strike="noStrike" kern="1200" cap="none" spc="0" normalizeH="0" baseline="0" noProof="0" dirty="0">
                <a:ln>
                  <a:noFill/>
                </a:ln>
                <a:solidFill>
                  <a:srgbClr val="000000"/>
                </a:solidFill>
                <a:effectLst/>
                <a:uLnTx/>
                <a:uFillTx/>
                <a:latin typeface="Calibri"/>
              </a:rPr>
              <a:t> </a:t>
            </a:r>
            <a:r>
              <a:rPr kumimoji="0" lang="en-GB" sz="1800" i="0" u="none" strike="noStrike" kern="1200" cap="none" spc="0" normalizeH="0" baseline="0" noProof="0" dirty="0">
                <a:ln>
                  <a:noFill/>
                </a:ln>
                <a:solidFill>
                  <a:srgbClr val="000000"/>
                </a:solidFill>
                <a:effectLst/>
                <a:uLnTx/>
                <a:uFillTx/>
                <a:latin typeface="Calibri"/>
              </a:rPr>
              <a:t>choose some words to share with the class. Tell the definition of the word or expression and have your colleagues guess the word/expression.</a:t>
            </a: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a:pPr>
            <a:endParaRPr kumimoji="0" lang="en-GB" sz="1800" i="0" u="none" strike="noStrike" kern="1200" cap="none" spc="0" normalizeH="0" baseline="0" noProof="0" dirty="0">
              <a:ln>
                <a:noFill/>
              </a:ln>
              <a:solidFill>
                <a:srgbClr val="000000"/>
              </a:solidFill>
              <a:effectLst/>
              <a:uLnTx/>
              <a:uFillTx/>
              <a:latin typeface="Calibri"/>
            </a:endParaRP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a:pPr>
            <a:r>
              <a:rPr lang="en-GB" sz="1800" dirty="0">
                <a:solidFill>
                  <a:srgbClr val="000000"/>
                </a:solidFill>
                <a:latin typeface="Calibri"/>
              </a:rPr>
              <a:t>Tell your class which parts you underlined in the book and why? Refer to your worksheet.</a:t>
            </a: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a:pPr>
            <a:endParaRPr kumimoji="0" lang="en-GB" sz="1800" i="0" u="none" strike="noStrike" kern="1200" cap="none" spc="0" normalizeH="0" baseline="0" noProof="0" dirty="0">
              <a:ln>
                <a:noFill/>
              </a:ln>
              <a:solidFill>
                <a:srgbClr val="000000"/>
              </a:solidFill>
              <a:effectLst/>
              <a:uLnTx/>
              <a:uFillTx/>
              <a:latin typeface="Calibri"/>
            </a:endParaRP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a:pPr>
            <a:r>
              <a:rPr kumimoji="0" lang="hr-HR" sz="1800" i="0" u="none" strike="noStrike" kern="1200" cap="none" spc="0" normalizeH="0" baseline="0" noProof="0" dirty="0" err="1">
                <a:ln>
                  <a:noFill/>
                </a:ln>
                <a:solidFill>
                  <a:srgbClr val="000000"/>
                </a:solidFill>
                <a:effectLst/>
                <a:uLnTx/>
                <a:uFillTx/>
                <a:latin typeface="Calibri"/>
              </a:rPr>
              <a:t>Would</a:t>
            </a:r>
            <a:r>
              <a:rPr kumimoji="0" lang="hr-HR" sz="1800" i="0" u="none" strike="noStrike" kern="1200" cap="none" spc="0" normalizeH="0" baseline="0" noProof="0" dirty="0">
                <a:ln>
                  <a:noFill/>
                </a:ln>
                <a:solidFill>
                  <a:srgbClr val="000000"/>
                </a:solidFill>
                <a:effectLst/>
                <a:uLnTx/>
                <a:uFillTx/>
                <a:latin typeface="Calibri"/>
              </a:rPr>
              <a:t> </a:t>
            </a:r>
            <a:r>
              <a:rPr kumimoji="0" lang="hr-HR" sz="1800" i="0" u="none" strike="noStrike" kern="1200" cap="none" spc="0" normalizeH="0" baseline="0" noProof="0" dirty="0" err="1">
                <a:ln>
                  <a:noFill/>
                </a:ln>
                <a:solidFill>
                  <a:srgbClr val="000000"/>
                </a:solidFill>
                <a:effectLst/>
                <a:uLnTx/>
                <a:uFillTx/>
                <a:latin typeface="Calibri"/>
              </a:rPr>
              <a:t>you</a:t>
            </a:r>
            <a:r>
              <a:rPr kumimoji="0" lang="hr-HR" sz="1800" i="0" u="none" strike="noStrike" kern="1200" cap="none" spc="0" normalizeH="0" baseline="0" noProof="0" dirty="0">
                <a:ln>
                  <a:noFill/>
                </a:ln>
                <a:solidFill>
                  <a:srgbClr val="000000"/>
                </a:solidFill>
                <a:effectLst/>
                <a:uLnTx/>
                <a:uFillTx/>
                <a:latin typeface="Calibri"/>
              </a:rPr>
              <a:t> </a:t>
            </a:r>
            <a:r>
              <a:rPr kumimoji="0" lang="hr-HR" sz="1800" i="0" u="none" strike="noStrike" kern="1200" cap="none" spc="0" normalizeH="0" baseline="0" noProof="0" dirty="0" err="1">
                <a:ln>
                  <a:noFill/>
                </a:ln>
                <a:solidFill>
                  <a:srgbClr val="000000"/>
                </a:solidFill>
                <a:effectLst/>
                <a:uLnTx/>
                <a:uFillTx/>
                <a:latin typeface="Calibri"/>
              </a:rPr>
              <a:t>recommend</a:t>
            </a:r>
            <a:r>
              <a:rPr kumimoji="0" lang="hr-HR" sz="1800" i="0" u="none" strike="noStrike" kern="1200" cap="none" spc="0" normalizeH="0" baseline="0" noProof="0" dirty="0">
                <a:ln>
                  <a:noFill/>
                </a:ln>
                <a:solidFill>
                  <a:srgbClr val="000000"/>
                </a:solidFill>
                <a:effectLst/>
                <a:uLnTx/>
                <a:uFillTx/>
                <a:latin typeface="Calibri"/>
              </a:rPr>
              <a:t> </a:t>
            </a:r>
            <a:r>
              <a:rPr kumimoji="0" lang="hr-HR" sz="1800" i="0" u="none" strike="noStrike" kern="1200" cap="none" spc="0" normalizeH="0" baseline="0" noProof="0" dirty="0" err="1">
                <a:ln>
                  <a:noFill/>
                </a:ln>
                <a:solidFill>
                  <a:srgbClr val="000000"/>
                </a:solidFill>
                <a:effectLst/>
                <a:uLnTx/>
                <a:uFillTx/>
                <a:latin typeface="Calibri"/>
              </a:rPr>
              <a:t>your</a:t>
            </a:r>
            <a:r>
              <a:rPr kumimoji="0" lang="hr-HR" sz="1800" i="0" u="none" strike="noStrike" kern="1200" cap="none" spc="0" normalizeH="0" baseline="0" noProof="0" dirty="0">
                <a:ln>
                  <a:noFill/>
                </a:ln>
                <a:solidFill>
                  <a:srgbClr val="000000"/>
                </a:solidFill>
                <a:effectLst/>
                <a:uLnTx/>
                <a:uFillTx/>
                <a:latin typeface="Calibri"/>
              </a:rPr>
              <a:t> </a:t>
            </a:r>
            <a:r>
              <a:rPr kumimoji="0" lang="hr-HR" sz="1800" i="0" u="none" strike="noStrike" kern="1200" cap="none" spc="0" normalizeH="0" baseline="0" noProof="0" dirty="0" err="1">
                <a:ln>
                  <a:noFill/>
                </a:ln>
                <a:solidFill>
                  <a:srgbClr val="000000"/>
                </a:solidFill>
                <a:effectLst/>
                <a:uLnTx/>
                <a:uFillTx/>
                <a:latin typeface="Calibri"/>
              </a:rPr>
              <a:t>book</a:t>
            </a:r>
            <a:r>
              <a:rPr kumimoji="0" lang="hr-HR" sz="1800" i="0" u="none" strike="noStrike" kern="1200" cap="none" spc="0" normalizeH="0" baseline="0" noProof="0" dirty="0">
                <a:ln>
                  <a:noFill/>
                </a:ln>
                <a:solidFill>
                  <a:srgbClr val="000000"/>
                </a:solidFill>
                <a:effectLst/>
                <a:uLnTx/>
                <a:uFillTx/>
                <a:latin typeface="Calibri"/>
              </a:rPr>
              <a:t>? </a:t>
            </a:r>
            <a:r>
              <a:rPr kumimoji="0" lang="hr-HR" sz="1800" i="0" u="none" strike="noStrike" kern="1200" cap="none" spc="0" normalizeH="0" baseline="0" noProof="0" dirty="0" err="1">
                <a:ln>
                  <a:noFill/>
                </a:ln>
                <a:solidFill>
                  <a:srgbClr val="000000"/>
                </a:solidFill>
                <a:effectLst/>
                <a:uLnTx/>
                <a:uFillTx/>
                <a:latin typeface="Calibri"/>
              </a:rPr>
              <a:t>Why</a:t>
            </a:r>
            <a:r>
              <a:rPr kumimoji="0" lang="hr-HR" sz="1800" i="0" u="none" strike="noStrike" kern="1200" cap="none" spc="0" normalizeH="0" baseline="0" noProof="0" dirty="0">
                <a:ln>
                  <a:noFill/>
                </a:ln>
                <a:solidFill>
                  <a:srgbClr val="000000"/>
                </a:solidFill>
                <a:effectLst/>
                <a:uLnTx/>
                <a:uFillTx/>
                <a:latin typeface="Calibri"/>
              </a:rPr>
              <a:t> </a:t>
            </a:r>
            <a:r>
              <a:rPr kumimoji="0" lang="hr-HR" sz="1800" i="0" u="none" strike="noStrike" kern="1200" cap="none" spc="0" normalizeH="0" baseline="0" noProof="0" dirty="0" err="1">
                <a:ln>
                  <a:noFill/>
                </a:ln>
                <a:solidFill>
                  <a:srgbClr val="000000"/>
                </a:solidFill>
                <a:effectLst/>
                <a:uLnTx/>
                <a:uFillTx/>
                <a:latin typeface="Calibri"/>
              </a:rPr>
              <a:t>yes</a:t>
            </a:r>
            <a:r>
              <a:rPr kumimoji="0" lang="hr-HR" sz="1800" i="0" u="none" strike="noStrike" kern="1200" cap="none" spc="0" normalizeH="0" baseline="0" noProof="0" dirty="0">
                <a:ln>
                  <a:noFill/>
                </a:ln>
                <a:solidFill>
                  <a:srgbClr val="000000"/>
                </a:solidFill>
                <a:effectLst/>
                <a:uLnTx/>
                <a:uFillTx/>
                <a:latin typeface="Calibri"/>
              </a:rPr>
              <a:t>/no? </a:t>
            </a:r>
            <a:endParaRPr kumimoji="0" lang="en-US" sz="1800" i="0" u="none" strike="noStrike" kern="1200" cap="none" spc="0" normalizeH="0" baseline="0" noProof="0" dirty="0">
              <a:ln>
                <a:noFill/>
              </a:ln>
              <a:solidFill>
                <a:srgbClr val="000000"/>
              </a:solidFill>
              <a:effectLst/>
              <a:uLnTx/>
              <a:uFillTx/>
              <a:latin typeface="Calibri"/>
            </a:endParaRPr>
          </a:p>
          <a:p>
            <a:endParaRPr lang="en-US" dirty="0"/>
          </a:p>
        </p:txBody>
      </p:sp>
      <p:pic>
        <p:nvPicPr>
          <p:cNvPr id="5" name="Picture 4" descr="Students studying in library">
            <a:extLst>
              <a:ext uri="{FF2B5EF4-FFF2-40B4-BE49-F238E27FC236}">
                <a16:creationId xmlns:a16="http://schemas.microsoft.com/office/drawing/2014/main" id="{9F8585E4-8897-432E-AD28-300490424B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8028" y="2477477"/>
            <a:ext cx="2524372" cy="2164861"/>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E63A6221-C925-4F5B-8C2A-498D8131CF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7977" y="1102097"/>
            <a:ext cx="2369917" cy="2547688"/>
          </a:xfrm>
          <a:prstGeom prst="rect">
            <a:avLst/>
          </a:prstGeom>
        </p:spPr>
      </p:pic>
    </p:spTree>
    <p:extLst>
      <p:ext uri="{BB962C8B-B14F-4D97-AF65-F5344CB8AC3E}">
        <p14:creationId xmlns:p14="http://schemas.microsoft.com/office/powerpoint/2010/main" val="188996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1448</TotalTime>
  <Words>888</Words>
  <Application>Microsoft Office PowerPoint</Application>
  <PresentationFormat>Widescreen</PresentationFormat>
  <Paragraphs>77</Paragraphs>
  <Slides>15</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 BERKLEY</vt:lpstr>
      <vt:lpstr>AR BLANCA</vt:lpstr>
      <vt:lpstr>AR BONNIE</vt:lpstr>
      <vt:lpstr>Arial</vt:lpstr>
      <vt:lpstr>Calibri</vt:lpstr>
      <vt:lpstr>Calibri Light</vt:lpstr>
      <vt:lpstr>Office Theme</vt:lpstr>
      <vt:lpstr>1_Office Theme</vt:lpstr>
      <vt:lpstr>PowerPoint Presentation</vt:lpstr>
      <vt:lpstr>Warm up    Lesson one   What do these books have in common?   </vt:lpstr>
      <vt:lpstr>Warm up</vt:lpstr>
      <vt:lpstr>Workshop Food for thought</vt:lpstr>
      <vt:lpstr>Workshop Food for thought</vt:lpstr>
      <vt:lpstr>Workshop Food for thought</vt:lpstr>
      <vt:lpstr>  Food for thought   While-reading and after-reading activities (homework): </vt:lpstr>
      <vt:lpstr>   Food for thought    Lesson two   1. Short discussion  2. Project task </vt:lpstr>
      <vt:lpstr>Workshop  Food for thought   Short discussion</vt:lpstr>
      <vt:lpstr>                                 Workshop  Food for thought  Wrap-up: Time to have fun!   Project task: Part one  </vt:lpstr>
      <vt:lpstr>                                Project task:  Part two  Video and/or photo collage Video task </vt:lpstr>
      <vt:lpstr>                                Photo collage   </vt:lpstr>
      <vt:lpstr>               Food for thought  Lesson three:   Evaluation part </vt:lpstr>
      <vt:lpstr> Final part 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Tena Begić</dc:creator>
  <cp:lastModifiedBy>Mia Mandić</cp:lastModifiedBy>
  <cp:revision>6</cp:revision>
  <dcterms:created xsi:type="dcterms:W3CDTF">2022-08-03T12:37:48Z</dcterms:created>
  <dcterms:modified xsi:type="dcterms:W3CDTF">2023-01-19T12:11:16Z</dcterms:modified>
</cp:coreProperties>
</file>